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15115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a:t>
                      </a:r>
                      <a:r>
                        <a:rPr lang="kk-KZ" altLang="x-none" sz="1600" b="1" i="1" baseline="0" dirty="0">
                          <a:solidFill>
                            <a:schemeClr val="tx1"/>
                          </a:solidFill>
                          <a:latin typeface="Times New Roman" panose="02020603050405020304" pitchFamily="18" charset="0"/>
                          <a:cs typeface="Times New Roman" panose="02020603050405020304" pitchFamily="18" charset="0"/>
                        </a:rPr>
                        <a:t>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395365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01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Бұлтты, күндіз жаңбыр, найзағай. Жел батыстан солтүстік-батысқа ауысып соғады, күші 9-14, күндіз екпіні 18 м/с. Ауа температурасы түнде 6-8, күндіз 21-23 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01 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7-9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01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02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25263</TotalTime>
  <Words>609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4910</cp:revision>
  <cp:lastPrinted>2021-07-01T03:56:27Z</cp:lastPrinted>
  <dcterms:created xsi:type="dcterms:W3CDTF">2018-03-27T06:03:00Z</dcterms:created>
  <dcterms:modified xsi:type="dcterms:W3CDTF">2024-04-30T07:06:12Z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