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жаңбыр, найзағай. 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екпіні 17-22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жаңбыр.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02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 </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0,145</a:t>
                      </a:r>
                      <a:r>
                        <a:rPr lang="ru-RU" sz="1100" baseline="0" dirty="0" smtClean="0">
                          <a:latin typeface="Times New Roman KZ" pitchFamily="18" charset="0"/>
                          <a:ea typeface="Times New Roman KZ" pitchFamily="18" charset="0"/>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18931</TotalTime>
  <Words>545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4167</cp:revision>
  <cp:lastPrinted>2021-07-01T03:56:27Z</cp:lastPrinted>
  <dcterms:created xsi:type="dcterms:W3CDTF">2018-03-27T06:03:00Z</dcterms:created>
  <dcterms:modified xsi:type="dcterms:W3CDTF">2024-04-30T06:43:34Z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