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9" d="100"/>
          <a:sy n="79" d="100"/>
        </p:scale>
        <p:origin x="-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454865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қарға</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ұласады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жерлерде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Солтүстіктен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9-14</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0-2,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01013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19517</TotalTime>
  <Words>629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3667</cp:revision>
  <cp:lastPrinted>2021-07-01T07:38:07Z</cp:lastPrinted>
  <dcterms:created xsi:type="dcterms:W3CDTF">2018-03-27T06:03:00Z</dcterms:created>
  <dcterms:modified xsi:type="dcterms:W3CDTF">2024-04-30T09:24:49Z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