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181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725174243"/>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052502671"/>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70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438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87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288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215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431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a:t>
                      </a:r>
                      <a:r>
                        <a:rPr lang="en-US" sz="1000" b="0" i="0" u="none" strike="noStrike" dirty="0" smtClean="0">
                          <a:solidFill>
                            <a:srgbClr val="000000"/>
                          </a:solidFill>
                          <a:effectLst/>
                          <a:latin typeface="Times New Roman" pitchFamily="18" charset="0"/>
                          <a:cs typeface="Times New Roman" pitchFamily="18" charset="0"/>
                        </a:rPr>
                        <a:t>427</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a:t>
                      </a:r>
                      <a:r>
                        <a:rPr lang="en-US" sz="1000" b="0" i="0" u="none" strike="noStrike" dirty="0" smtClean="0">
                          <a:solidFill>
                            <a:srgbClr val="000000"/>
                          </a:solidFill>
                          <a:effectLst/>
                          <a:latin typeface="Times New Roman" pitchFamily="18" charset="0"/>
                          <a:cs typeface="Times New Roman" pitchFamily="18" charset="0"/>
                        </a:rPr>
                        <a:t>85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r>
                        <a:rPr lang="en-US" sz="1000" b="0" i="0" u="none" strike="noStrike" dirty="0" smtClean="0">
                          <a:solidFill>
                            <a:srgbClr val="000000"/>
                          </a:solidFill>
                          <a:effectLst/>
                          <a:latin typeface="Times New Roman" pitchFamily="18" charset="0"/>
                          <a:cs typeface="Times New Roman" pitchFamily="18" charset="0"/>
                        </a:rPr>
                        <a:t>56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779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a:t>
                      </a:r>
                      <a:r>
                        <a:rPr lang="en-US" sz="1000" b="0" i="0" u="none" strike="noStrike" dirty="0" smtClean="0">
                          <a:solidFill>
                            <a:srgbClr val="000000"/>
                          </a:solidFill>
                          <a:effectLst/>
                          <a:latin typeface="Times New Roman" pitchFamily="18" charset="0"/>
                          <a:cs typeface="Times New Roman" pitchFamily="18" charset="0"/>
                        </a:rPr>
                        <a:t>48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30 сәуір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53000" y="131763"/>
            <a:ext cx="4668838"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мамыр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kk-KZ" altLang="ru-RU" sz="1200" b="1" dirty="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мамы</a:t>
            </a:r>
            <a:r>
              <a:rPr lang="kk-KZ" altLang="ru-RU" sz="1200" b="1" dirty="0" smtClean="0">
                <a:latin typeface="Times New Roman" pitchFamily="18" charset="0"/>
                <a:cs typeface="Times New Roman" pitchFamily="18" charset="0"/>
              </a:rPr>
              <a:t>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dirty="0" smtClean="0">
                <a:latin typeface="Times New Roman"/>
                <a:ea typeface="Times New Roman"/>
              </a:rPr>
              <a:t>Көшпелі </a:t>
            </a:r>
            <a:r>
              <a:rPr lang="kk-KZ" sz="1200" dirty="0">
                <a:latin typeface="Times New Roman"/>
                <a:ea typeface="Times New Roman"/>
              </a:rPr>
              <a:t>бұлтты, жауын-шашынсыз. Солтүстік-шығыстан жел соғады, </a:t>
            </a:r>
            <a:r>
              <a:rPr lang="kk-KZ" sz="1200" dirty="0" smtClean="0">
                <a:latin typeface="Times New Roman"/>
                <a:ea typeface="Times New Roman"/>
              </a:rPr>
              <a:t>күші 7-12</a:t>
            </a:r>
            <a:r>
              <a:rPr lang="kk-KZ" sz="1200" dirty="0">
                <a:latin typeface="Times New Roman"/>
                <a:ea typeface="Times New Roman"/>
              </a:rPr>
              <a:t>, түнде екпіні 15-18 м/с. Ауа температурасы түнде 10-12, күндіз 21-23 жылы.</a:t>
            </a:r>
            <a:endParaRPr lang="ru-RU" altLang="ru-RU" sz="1200" b="1" dirty="0" smtClean="0">
              <a:latin typeface="Times New Roman" pitchFamily="18" charset="0"/>
              <a:cs typeface="Times New Roman" pitchFamily="18" charset="0"/>
            </a:endParaRPr>
          </a:p>
          <a:p>
            <a:pPr algn="ctr">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Батыстан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1-6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10-12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58303"/>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02 </a:t>
            </a:r>
            <a:r>
              <a:rPr lang="ru-RU" sz="1200" b="1" dirty="0" err="1" smtClean="0">
                <a:solidFill>
                  <a:schemeClr val="tx1"/>
                </a:solidFill>
                <a:latin typeface="Times New Roman" panose="02020603050405020304" pitchFamily="18" charset="0"/>
                <a:cs typeface="Times New Roman" panose="02020603050405020304" pitchFamily="18" charset="0"/>
              </a:rPr>
              <a:t>мамыр</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20581</TotalTime>
  <Words>590</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3616</cp:revision>
  <cp:lastPrinted>2023-02-06T06:57:51Z</cp:lastPrinted>
  <dcterms:created xsi:type="dcterms:W3CDTF">2018-03-27T06:03:00Z</dcterms:created>
  <dcterms:modified xsi:type="dcterms:W3CDTF">2024-04-30T07:19:46Z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