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5" d="100"/>
          <a:sy n="75" d="100"/>
        </p:scale>
        <p:origin x="-210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85606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снег). Ветер северный, северо-западный с переходом на западный 9-14, порывы 15-20 м/с. Температура воздуха ночью 5-7, днем 14-16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мая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с переходом на северо-восточный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895279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18870</TotalTime>
  <Words>557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2021-07-01T03:56:27Z</cp:lastPrinted>
  <dcterms:created xsi:type="dcterms:W3CDTF">2018-03-27T06:03:00Z</dcterms:created>
  <dcterms:modified xsi:type="dcterms:W3CDTF">2024-04-30T09:45:20Z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