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95349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a:t>
                      </a:r>
                      <a:r>
                        <a:rPr lang="ru-RU"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382623"/>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01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түнде</a:t>
            </a:r>
            <a:r>
              <a:rPr lang="kk-KZ" sz="1100" dirty="0">
                <a:latin typeface="Times New Roman" panose="02020603050405020304" pitchFamily="18" charset="0"/>
                <a:cs typeface="Times New Roman" panose="02020603050405020304" pitchFamily="18" charset="0"/>
              </a:rPr>
              <a:t> жауын-шашын (жаңбыр, </a:t>
            </a:r>
            <a:r>
              <a:rPr lang="kk-KZ" sz="1100" dirty="0">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жаңбыр. Солтүстік-шығыстан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1-3, </a:t>
            </a:r>
            <a:r>
              <a:rPr lang="kk-KZ" sz="1100" kern="1400" dirty="0">
                <a:solidFill>
                  <a:srgbClr val="000000"/>
                </a:solidFill>
                <a:latin typeface="Times New Roman" panose="02020603050405020304" pitchFamily="18" charset="0"/>
                <a:ea typeface="Times New Roman" panose="02020603050405020304" pitchFamily="18" charset="0"/>
              </a:rPr>
              <a:t>күндіз 8-10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02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 (жаңбыр, </a:t>
            </a:r>
            <a:r>
              <a:rPr lang="kk-KZ" sz="1100" dirty="0">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01 мамырда, түнде 02 </a:t>
            </a:r>
            <a:r>
              <a:rPr lang="ru-RU" sz="1100" dirty="0">
                <a:solidFill>
                  <a:prstClr val="black"/>
                </a:solidFill>
                <a:latin typeface="Times New Roman" panose="02020603050405020304" pitchFamily="18" charset="0"/>
                <a:cs typeface="Times New Roman" panose="02020603050405020304" pitchFamily="18" charset="0"/>
              </a:rPr>
              <a:t>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29131</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4977</cp:revision>
  <cp:lastPrinted>2023-01-16T10:13:34Z</cp:lastPrinted>
  <dcterms:created xsi:type="dcterms:W3CDTF">2018-03-27T06:03:00Z</dcterms:created>
  <dcterms:modified xsi:type="dcterms:W3CDTF">2024-04-30T05:54:31Z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