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70305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a:t>
            </a: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smtClean="0">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418518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18900</TotalTime>
  <Words>556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2021-07-01T07:38:07Z</cp:lastPrinted>
  <dcterms:created xsi:type="dcterms:W3CDTF">2018-03-27T06:03:00Z</dcterms:created>
  <dcterms:modified xsi:type="dcterms:W3CDTF">2024-04-30T09:38:40Z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