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3759920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30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76056313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30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01</a:t>
            </a:r>
            <a:r>
              <a:rPr lang="kk-KZ" altLang="ru-RU" sz="1200" b="1" dirty="0" smtClean="0">
                <a:latin typeface="Times New Roman" pitchFamily="18" charset="0"/>
                <a:cs typeface="Times New Roman" pitchFamily="18" charset="0"/>
              </a:rPr>
              <a:t> мамырға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Оңтүстік-батыстан солтүс-тік-шығысқа ауысатын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25-27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02</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мамырға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01</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мамырда</a:t>
            </a:r>
            <a:r>
              <a:rPr lang="ru-RU" sz="1200" dirty="0" smtClean="0">
                <a:solidFill>
                  <a:schemeClr val="tx1"/>
                </a:solidFill>
                <a:latin typeface="Times New Roman" panose="02020603050405020304" pitchFamily="18" charset="0"/>
                <a:cs typeface="Times New Roman" panose="02020603050405020304" pitchFamily="18" charset="0"/>
              </a:rPr>
              <a:t>, 02 </a:t>
            </a:r>
            <a:r>
              <a:rPr lang="ru-RU" sz="12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13685</TotalTime>
  <Words>581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3215</cp:revision>
  <cp:lastPrinted>2021-07-01T03:56:27Z</cp:lastPrinted>
  <dcterms:created xsi:type="dcterms:W3CDTF">2018-03-27T06:03:00Z</dcterms:created>
  <dcterms:modified xsi:type="dcterms:W3CDTF">2024-04-30T07:58:57Z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