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6815008"/>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121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30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сәуір</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44269" y="224857"/>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01 мамыр </a:t>
            </a:r>
            <a:endParaRPr lang="kk-KZ" sz="1200" b="1" dirty="0" smtClean="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30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сәуір 2024 ж. сағ. 20-ден </a:t>
            </a:r>
            <a:r>
              <a:rPr lang="kk-KZ" sz="1200" b="1" dirty="0">
                <a:solidFill>
                  <a:prstClr val="black"/>
                </a:solidFill>
                <a:latin typeface="Times New Roman" panose="02020603050405020304" pitchFamily="18" charset="0"/>
                <a:cs typeface="Times New Roman" panose="02020603050405020304" pitchFamily="18" charset="0"/>
              </a:rPr>
              <a:t>01 мамыр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жаңбыр. </a:t>
            </a:r>
            <a:r>
              <a:rPr lang="kk-KZ" sz="1200" dirty="0" smtClean="0">
                <a:solidFill>
                  <a:prstClr val="black"/>
                </a:solidFill>
                <a:latin typeface="Times New Roman" panose="02020603050405020304" pitchFamily="18" charset="0"/>
                <a:cs typeface="Times New Roman" panose="02020603050405020304" pitchFamily="18" charset="0"/>
              </a:rPr>
              <a:t>Оңтүстік-батыстан </a:t>
            </a:r>
            <a:r>
              <a:rPr lang="kk-KZ" sz="1200" dirty="0">
                <a:solidFill>
                  <a:prstClr val="black"/>
                </a:solidFill>
                <a:latin typeface="Times New Roman" panose="02020603050405020304" pitchFamily="18" charset="0"/>
                <a:cs typeface="Times New Roman" panose="02020603050405020304" pitchFamily="18" charset="0"/>
              </a:rPr>
              <a:t>жел соғады, күші </a:t>
            </a:r>
            <a:r>
              <a:rPr lang="kk-KZ" sz="1200" dirty="0" smtClean="0">
                <a:solidFill>
                  <a:prstClr val="black"/>
                </a:solidFill>
                <a:latin typeface="Times New Roman" panose="02020603050405020304" pitchFamily="18" charset="0"/>
                <a:cs typeface="Times New Roman" panose="02020603050405020304" pitchFamily="18" charset="0"/>
              </a:rPr>
              <a:t>9-14,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15-20 </a:t>
            </a:r>
            <a:r>
              <a:rPr lang="kk-KZ" sz="1200" dirty="0" smtClean="0">
                <a:solidFill>
                  <a:prstClr val="black"/>
                </a:solidFill>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Ауа температурасы түнде </a:t>
            </a:r>
            <a:r>
              <a:rPr lang="kk-KZ" sz="1200" dirty="0" smtClean="0">
                <a:solidFill>
                  <a:prstClr val="black"/>
                </a:solidFill>
                <a:latin typeface="Times New Roman" panose="02020603050405020304" pitchFamily="18" charset="0"/>
                <a:cs typeface="Times New Roman" panose="02020603050405020304" pitchFamily="18" charset="0"/>
              </a:rPr>
              <a:t>1</a:t>
            </a:r>
            <a:r>
              <a:rPr lang="kk-KZ" sz="1200" dirty="0" smtClean="0">
                <a:solidFill>
                  <a:prstClr val="black"/>
                </a:solidFill>
                <a:latin typeface="Times New Roman" panose="02020603050405020304" pitchFamily="18" charset="0"/>
                <a:cs typeface="Times New Roman" panose="02020603050405020304" pitchFamily="18" charset="0"/>
              </a:rPr>
              <a:t>-3,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13-15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kk-KZ" sz="1200" dirty="0">
                <a:solidFill>
                  <a:prstClr val="black"/>
                </a:solidFill>
                <a:latin typeface="Times New Roman" panose="02020603050405020304" pitchFamily="18" charset="0"/>
                <a:cs typeface="Times New Roman" panose="02020603050405020304" pitchFamily="18" charset="0"/>
              </a:rPr>
              <a:t>жылы.</a:t>
            </a:r>
            <a:endParaRPr lang="kk-KZ" sz="1200" b="1" dirty="0" smtClean="0">
              <a:latin typeface="Times New Roman" panose="02020603050405020304" pitchFamily="18" charset="0"/>
              <a:cs typeface="Times New Roman" panose="02020603050405020304" pitchFamily="18" charset="0"/>
            </a:endParaRPr>
          </a:p>
          <a:p>
            <a:pPr algn="ctr"/>
            <a:endParaRPr lang="kk-KZ"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a:t>
            </a:r>
            <a:r>
              <a:rPr lang="kk-KZ" sz="1200" b="1" dirty="0">
                <a:latin typeface="Times New Roman" panose="02020603050405020304" pitchFamily="18" charset="0"/>
                <a:cs typeface="Times New Roman" panose="02020603050405020304" pitchFamily="18" charset="0"/>
              </a:rPr>
              <a:t>жылғы </a:t>
            </a:r>
            <a:r>
              <a:rPr lang="kk-KZ" sz="1200" b="1" dirty="0" smtClean="0">
                <a:latin typeface="Times New Roman" panose="02020603050405020304" pitchFamily="18" charset="0"/>
                <a:cs typeface="Times New Roman" panose="02020603050405020304" pitchFamily="18" charset="0"/>
              </a:rPr>
              <a:t>02 </a:t>
            </a:r>
            <a:r>
              <a:rPr lang="kk-KZ" sz="1200" b="1" dirty="0" smtClean="0">
                <a:latin typeface="Times New Roman" panose="02020603050405020304" pitchFamily="18" charset="0"/>
                <a:cs typeface="Times New Roman" panose="02020603050405020304" pitchFamily="18" charset="0"/>
              </a:rPr>
              <a:t>мамыр</a:t>
            </a:r>
          </a:p>
          <a:p>
            <a:pPr algn="ctr"/>
            <a:r>
              <a:rPr lang="kk-KZ" sz="1200" b="1" dirty="0" smtClean="0">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01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02 мамыр</a:t>
            </a:r>
            <a:r>
              <a:rPr lang="kk-KZ" altLang="ru-RU" sz="1200" b="1" dirty="0">
                <a:solidFill>
                  <a:prstClr val="black"/>
                </a:solidFill>
                <a:latin typeface="Times New Roman" panose="02020603050405020304" pitchFamily="18" charset="0"/>
                <a:cs typeface="Times New Roman" panose="02020603050405020304" pitchFamily="18" charset="0"/>
              </a:rPr>
              <a:t> 2024 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09-ға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 Солтүстік-батыстан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 </a:t>
            </a:r>
            <a:r>
              <a:rPr lang="kk-KZ" sz="1200" dirty="0" smtClean="0">
                <a:solidFill>
                  <a:prstClr val="black"/>
                </a:solidFill>
                <a:latin typeface="Times New Roman" panose="02020603050405020304" pitchFamily="18" charset="0"/>
                <a:cs typeface="Times New Roman" panose="02020603050405020304" pitchFamily="18" charset="0"/>
              </a:rPr>
              <a:t>күші 9-14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3-5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kk-KZ" sz="1200" dirty="0">
                <a:solidFill>
                  <a:prstClr val="black"/>
                </a:solidFill>
                <a:latin typeface="Times New Roman" panose="02020603050405020304" pitchFamily="18" charset="0"/>
                <a:cs typeface="Times New Roman" panose="02020603050405020304" pitchFamily="18" charset="0"/>
              </a:rPr>
              <a:t>жылы болады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16176770"/>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сәуір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00934" y="3361664"/>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44269" y="2487014"/>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01,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19892</TotalTime>
  <Words>577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3769</cp:revision>
  <cp:lastPrinted>2021-07-01T07:38:07Z</cp:lastPrinted>
  <dcterms:created xsi:type="dcterms:W3CDTF">2018-03-27T06:03:00Z</dcterms:created>
  <dcterms:modified xsi:type="dcterms:W3CDTF">2024-04-30T08:47:33Z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