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631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сәуірге</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күндіз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түнде 9-14 м/с,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15-20, екпіні </a:t>
            </a:r>
            <a:r>
              <a:rPr lang="kk-KZ" sz="1200" dirty="0" smtClean="0">
                <a:latin typeface="Times New Roman" pitchFamily="18" charset="0"/>
                <a:cs typeface="Times New Roman" pitchFamily="18" charset="0"/>
              </a:rPr>
              <a:t>25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 градус </a:t>
            </a:r>
            <a:r>
              <a:rPr lang="ru-RU" sz="1200" dirty="0" err="1" smtClean="0">
                <a:latin typeface="Times New Roman" pitchFamily="18" charset="0"/>
                <a:cs typeface="Times New Roman" pitchFamily="18" charset="0"/>
              </a:rPr>
              <a:t>үсік</a:t>
            </a:r>
            <a:r>
              <a:rPr lang="kk-KZ" sz="1200" dirty="0" smtClean="0">
                <a:latin typeface="Times New Roman" pitchFamily="18" charset="0"/>
                <a:cs typeface="Times New Roman" pitchFamily="18" charset="0"/>
              </a:rPr>
              <a:t>, күндіз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мамырға </a:t>
            </a:r>
            <a:r>
              <a:rPr lang="kk-KZ" sz="1200" b="1" dirty="0" smtClean="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02 мамырға </a:t>
            </a:r>
            <a:r>
              <a:rPr 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a:t>
            </a:r>
            <a:r>
              <a:rPr lang="kk-KZ" sz="1200" dirty="0" smtClean="0">
                <a:latin typeface="Times New Roman" pitchFamily="18" charset="0"/>
                <a:cs typeface="Times New Roman" pitchFamily="18" charset="0"/>
              </a:rPr>
              <a:t>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altLang="ru-RU" sz="1100" dirty="0" smtClean="0">
                <a:solidFill>
                  <a:schemeClr val="tx1"/>
                </a:solidFill>
                <a:latin typeface="Times New Roman" pitchFamily="18" charset="0"/>
                <a:cs typeface="Times New Roman" pitchFamily="18" charset="0"/>
              </a:rPr>
              <a:t>мамырға</a:t>
            </a:r>
            <a:r>
              <a:rPr lang="kk-KZ"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02 мамырға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14944</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4576</cp:revision>
  <cp:lastPrinted>2021-07-01T03:56:27Z</cp:lastPrinted>
  <dcterms:created xsi:type="dcterms:W3CDTF">2018-03-27T06:03:00Z</dcterms:created>
  <dcterms:modified xsi:type="dcterms:W3CDTF">2024-04-30T07:30:07Z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