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9" d="100"/>
          <a:sy n="99" d="100"/>
        </p:scale>
        <p:origin x="31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38593557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апреля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по 20 ч. 01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днем дождь. Ветер 9-14, днем порывы 15-20 м/с. Температура воздуха ночью заморозки 0-2 градуса, днем 10-12 тепла.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по 08 ч. 0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дождь. Ветер 15-20 м/с. Температура 4-6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6458222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0.352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19224</TotalTime>
  <Words>613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3153</cp:revision>
  <cp:lastPrinted>2021-07-01T03:56:27Z</cp:lastPrinted>
  <dcterms:created xsi:type="dcterms:W3CDTF">2018-03-27T06:03:00Z</dcterms:created>
  <dcterms:modified xsi:type="dcterms:W3CDTF">2024-04-30T06:49:48Z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