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7DF5E46-4FE2-446E-8E1D-19AAF20974B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64504650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DD4C33-78AF-4FEA-91D9-E43396A063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22C889-C9D2-4D4A-AF9D-3D817C6932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D6EFF-89B3-417D-AA30-8B7DEF44C4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8F1328-EE5B-4A62-B5DF-584507C670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1AF7B-4FD1-4725-9291-936E1C494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52C49-E48C-449E-9B22-A8C9DF453E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4DAE7-FD0C-440C-BD62-16347917B87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64B0A-D4CE-490E-8132-7263FB0226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2A12F-5E88-4DAF-AB1C-4E66B4C6EC2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C0E1-8EF6-40E1-91C7-05D4A3AA1EE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059FF8-CA51-4BA6-9B62-E69CF08BDAE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F9249B-6140-49A3-972E-C0FB6D8C4D0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smtClean="0">
                <a:solidFill>
                  <a:srgbClr val="002060"/>
                </a:solidFill>
                <a:cs typeface="Times New Roman" pitchFamily="18" charset="0"/>
              </a:rPr>
              <a:t>121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01  мая 2024 </a:t>
            </a:r>
            <a:r>
              <a:rPr lang="kk-KZ" altLang="zh-CN" sz="1400" b="1" i="1" dirty="0">
                <a:solidFill>
                  <a:srgbClr val="002060"/>
                </a:solidFill>
              </a:rPr>
              <a:t>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0763" cy="186204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30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01 мая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днем дождь, гроза, шквал. Ветер западный 3-8, при грозе порывы 15-20 м/с. Температура воздуха ночью 10-12, днем 20-22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sym typeface="+mn-ea"/>
              </a:rPr>
              <a:t>01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временами дождь, гроза.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</a:t>
            </a:r>
            <a:r>
              <a:rPr lang="ru-RU" dirty="0">
                <a:solidFill>
                  <a:schemeClr val="tx1"/>
                </a:solidFill>
              </a:rPr>
              <a:t>3-8 м/с.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8-10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151063"/>
            <a:ext cx="4819650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01 мая</a:t>
            </a:r>
            <a:r>
              <a:rPr lang="ru-RU" b="1" dirty="0" smtClean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</a:rPr>
              <a:t>02 </a:t>
            </a:r>
            <a:r>
              <a:rPr lang="ru-RU" b="1" dirty="0">
                <a:solidFill>
                  <a:schemeClr val="tx1"/>
                </a:solidFill>
              </a:rPr>
              <a:t>мая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за 30 апреля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9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1588361"/>
              </p:ext>
            </p:extLst>
          </p:nvPr>
        </p:nvGraphicFramePr>
        <p:xfrm>
          <a:off x="4962525" y="4135438"/>
          <a:ext cx="4816475" cy="2105026"/>
        </p:xfrm>
        <a:graphic>
          <a:graphicData uri="http://schemas.openxmlformats.org/drawingml/2006/table">
            <a:tbl>
              <a:tblPr/>
              <a:tblGrid>
                <a:gridCol w="18557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3668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49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Аманкулова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 С.Л. </a:t>
            </a:r>
            <a:r>
              <a:rPr lang="ru-RU" altLang="ru-RU" sz="1000" b="1" i="1" dirty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19367</TotalTime>
  <Words>780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4543</cp:revision>
  <cp:lastPrinted>2021-07-01T09:11:30Z</cp:lastPrinted>
  <dcterms:created xsi:type="dcterms:W3CDTF">2018-03-27T06:03:00Z</dcterms:created>
  <dcterms:modified xsi:type="dcterms:W3CDTF">2024-04-30T05:28:00Z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