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9" d="100"/>
          <a:sy n="79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561140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01мая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временами сильный дождь, гроза, град. Ветер северный, северо-западный с переходом на западный 9-14, порывы 15-20,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23 м/с.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заморозки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64216"/>
              </p:ext>
            </p:extLst>
          </p:nvPr>
        </p:nvGraphicFramePr>
        <p:xfrm>
          <a:off x="5003168" y="4005064"/>
          <a:ext cx="4716137" cy="1368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295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Жайнакова З.Ж./Кириллова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18872</TotalTime>
  <Words>605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3541</cp:revision>
  <cp:lastPrinted>2021-07-01T03:56:27Z</cp:lastPrinted>
  <dcterms:created xsi:type="dcterms:W3CDTF">2018-03-27T06:03:00Z</dcterms:created>
  <dcterms:modified xsi:type="dcterms:W3CDTF">2024-04-30T09:38:57Z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