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0890111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 переходом на 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днем порывы 15-20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985211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4964675" y="213241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59899" y="302884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22946</TotalTime>
  <Words>668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3731</cp:revision>
  <cp:lastPrinted>2021-10-18T15:52:53Z</cp:lastPrinted>
  <dcterms:created xsi:type="dcterms:W3CDTF">2018-03-27T06:03:00Z</dcterms:created>
  <dcterms:modified xsi:type="dcterms:W3CDTF">2024-04-30T08:05:34Z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