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01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01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днем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западный 5-10, днем порывы 17-22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6-8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20-22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</a:rPr>
              <a:t>мамыр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02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 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0,145</a:t>
                      </a:r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0,964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0,562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19042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4102</cp:revision>
  <cp:lastPrinted>2021-07-01T03:56:27Z</cp:lastPrinted>
  <dcterms:created xsi:type="dcterms:W3CDTF">2018-03-27T06:03:00Z</dcterms:created>
  <dcterms:modified xsi:type="dcterms:W3CDTF">2024-04-30T06:42:01Z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