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70" autoAdjust="0"/>
    <p:restoredTop sz="94660"/>
  </p:normalViewPr>
  <p:slideViewPr>
    <p:cSldViewPr showGuides="1">
      <p:cViewPr varScale="1">
        <p:scale>
          <a:sx n="113" d="100"/>
          <a:sy n="113" d="100"/>
        </p:scale>
        <p:origin x="1152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09666294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№121</a:t>
                      </a: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апреля 2024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0010" y="2336661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мая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 мая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2700" y="395770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30 апреля 2024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85704930"/>
              </p:ext>
            </p:extLst>
          </p:nvPr>
        </p:nvGraphicFramePr>
        <p:xfrm>
          <a:off x="4989512" y="4393086"/>
          <a:ext cx="4747702" cy="194080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5530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453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453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453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52859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  <a:tr h="25285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67179" y="213406"/>
            <a:ext cx="4759889" cy="2041585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01 мая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30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01 мая               </a:t>
            </a:r>
          </a:p>
          <a:p>
            <a:pPr algn="just">
              <a:spcBef>
                <a:spcPts val="0"/>
              </a:spcBef>
              <a:spcAft>
                <a:spcPts val="800"/>
              </a:spcAft>
            </a:pP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      Облачно, днем дождь, гроза. Ветер западный с переходом на северо-западный 9-14, днем порывы 18 м/с. Температура воздуха ночью 6-8, днем 21-23 тепла.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на 2 мая 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с 20 ч. 01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2 мая</a:t>
            </a:r>
          </a:p>
          <a:p>
            <a:pPr lvl="0" indent="144000" algn="just">
              <a:spcBef>
                <a:spcPts val="0"/>
              </a:spcBef>
            </a:pP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 Переменная облачность, без осадков. Ветер северо-западный 9-14 м/с. Температура воздуха 7-9 тепла.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76814" y="607476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Аянова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 /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Хисуков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Т.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25061</TotalTime>
  <Words>635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4507</cp:revision>
  <cp:lastPrinted>2021-07-01T03:56:27Z</cp:lastPrinted>
  <dcterms:created xsi:type="dcterms:W3CDTF">2018-03-27T06:03:00Z</dcterms:created>
  <dcterms:modified xsi:type="dcterms:W3CDTF">2024-04-30T07:06:08Z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