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8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606904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ночью осадки с переходом в снег, днем дождь, временами сильный дождь. Ветер северный, северо-западный с переходом на западный 9-14, порывы 15-20м/с. Температура воздуха ночью 0-2, днем 9-11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мая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сильные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),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дождь. Ветер юго-западный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2-4 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32570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194444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19844</TotalTime>
  <Words>676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3624</cp:revision>
  <cp:lastPrinted>2021-07-01T03:56:27Z</cp:lastPrinted>
  <dcterms:created xsi:type="dcterms:W3CDTF">2018-03-27T06:03:00Z</dcterms:created>
  <dcterms:modified xsi:type="dcterms:W3CDTF">2024-04-30T09:26:30Z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