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5127820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дожд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о-восточный с переходом на северо-западный 7-12, днем порывы 15-20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о-западный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52905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19868</TotalTime>
  <Words>611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3484</cp:revision>
  <cp:lastPrinted>2021-07-01T03:56:27Z</cp:lastPrinted>
  <dcterms:created xsi:type="dcterms:W3CDTF">2018-03-27T06:03:00Z</dcterms:created>
  <dcterms:modified xsi:type="dcterms:W3CDTF">2024-04-30T08:10:34Z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