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02561713"/>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жауын-шашын (жаңбыр, қар). Солтүстіктен соғатын жел </a:t>
            </a:r>
            <a:r>
              <a:rPr lang="kk-KZ" altLang="ru-RU" sz="1200" dirty="0" smtClean="0">
                <a:latin typeface="Times New Roman" panose="02020603050405020304" pitchFamily="18" charset="0"/>
                <a:cs typeface="Times New Roman" panose="02020603050405020304" pitchFamily="18" charset="0"/>
              </a:rPr>
              <a:t>солтүстік-батыстқа ауысады, күші  </a:t>
            </a:r>
            <a:r>
              <a:rPr lang="kk-KZ" altLang="ru-RU" sz="1200" dirty="0">
                <a:latin typeface="Times New Roman" panose="02020603050405020304" pitchFamily="18" charset="0"/>
                <a:cs typeface="Times New Roman" panose="02020603050405020304" pitchFamily="18" charset="0"/>
              </a:rPr>
              <a:t>9-14, екпіні 15-20 м/с. Ауа температурасы түнде 5-7, күндіз 14-16 градус жылы.</a:t>
            </a:r>
            <a:endParaRPr lang="kk-KZ" alt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01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b="1" dirty="0" smtClean="0">
              <a:latin typeface="Times New Roman" pitchFamily="18" charset="0"/>
              <a:cs typeface="Times New Roman" pitchFamily="18" charset="0"/>
            </a:endParaRPr>
          </a:p>
          <a:p>
            <a:pPr lvl="0" indent="182563" algn="just"/>
            <a:r>
              <a:rPr lang="ru-RU" sz="1200" b="1" dirty="0" smtClean="0">
                <a:latin typeface="Times New Roman" pitchFamily="18" charset="0"/>
                <a:cs typeface="Times New Roman" pitchFamily="18" charset="0"/>
              </a:rPr>
              <a:t>2024 </a:t>
            </a:r>
            <a:r>
              <a:rPr lang="ru-RU" sz="1200" b="1" dirty="0">
                <a:latin typeface="Times New Roman" pitchFamily="18" charset="0"/>
                <a:cs typeface="Times New Roman"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30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r>
              <a:rPr lang="kk-KZ" altLang="ru-RU" sz="1200" dirty="0">
                <a:latin typeface="Times New Roman" panose="02020603050405020304" pitchFamily="18" charset="0"/>
                <a:cs typeface="Times New Roman" panose="02020603050405020304" pitchFamily="18" charset="0"/>
              </a:rPr>
              <a:t> Көшпелі </a:t>
            </a:r>
            <a:r>
              <a:rPr lang="kk-KZ" altLang="ru-RU"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жаңбыр. Оңтүстік-батыстан соғатын жел </a:t>
            </a:r>
            <a:r>
              <a:rPr lang="kk-KZ" sz="1200" dirty="0" smtClean="0">
                <a:latin typeface="Times New Roman" pitchFamily="18" charset="0"/>
                <a:cs typeface="Times New Roman" pitchFamily="18" charset="0"/>
                <a:sym typeface="+mn-ea"/>
              </a:rPr>
              <a:t>солтүстік-шығыстқа ауысады, кұші </a:t>
            </a:r>
            <a:r>
              <a:rPr lang="kk-KZ" sz="1200" dirty="0">
                <a:latin typeface="Times New Roman" pitchFamily="18" charset="0"/>
                <a:cs typeface="Times New Roman" pitchFamily="18" charset="0"/>
                <a:sym typeface="+mn-ea"/>
              </a:rPr>
              <a:t>9-14 м/с, </a:t>
            </a:r>
            <a:r>
              <a:rPr lang="kk-KZ" sz="1200" dirty="0" smtClean="0">
                <a:latin typeface="Times New Roman" pitchFamily="18" charset="0"/>
                <a:cs typeface="Times New Roman" pitchFamily="18" charset="0"/>
                <a:sym typeface="+mn-ea"/>
              </a:rPr>
              <a:t>екпіні 15-20 </a:t>
            </a:r>
            <a:r>
              <a:rPr lang="kk-KZ" sz="1200" dirty="0">
                <a:latin typeface="Times New Roman" pitchFamily="18" charset="0"/>
                <a:cs typeface="Times New Roman" pitchFamily="18" charset="0"/>
                <a:sym typeface="+mn-ea"/>
              </a:rPr>
              <a:t>м/с. Ауа температурасы түнде 4-6 градус жылы.</a:t>
            </a:r>
            <a:endParaRPr lang="kk-KZ" sz="1200" dirty="0">
              <a:latin typeface="Times New Roman" pitchFamily="18" charset="0"/>
              <a:cs typeface="Times New Roman" pitchFamily="18" charset="0"/>
              <a:sym typeface="+mn-ea"/>
            </a:endParaRP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30</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88563972"/>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18797</TotalTime>
  <Words>503</Words>
  <Application>Microsoft Office PowerPoint</Application>
  <PresentationFormat>Лист A4 (210x297 мм)</PresentationFormat>
  <Paragraphs>80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3554</cp:revision>
  <cp:lastPrinted>2021-07-01T07:38:07Z</cp:lastPrinted>
  <dcterms:created xsi:type="dcterms:W3CDTF">2018-03-27T06:03:00Z</dcterms:created>
  <dcterms:modified xsi:type="dcterms:W3CDTF">2024-04-30T09:44:53Z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