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9845264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апреля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апреля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</a:p>
          <a:p>
            <a:pPr lvl="0" indent="177800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дождь, днем осадки (дождь с переходом в снег)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7-12, днем порывы 15-20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м/с. Температура воздуха 0-2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6659470"/>
              </p:ext>
            </p:extLst>
          </p:nvPr>
        </p:nvGraphicFramePr>
        <p:xfrm>
          <a:off x="4981916" y="4202507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42361" y="23980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5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19102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3450</cp:revision>
  <cp:lastPrinted>2021-10-14T11:15:53Z</cp:lastPrinted>
  <dcterms:created xsi:type="dcterms:W3CDTF">2018-03-27T06:03:00Z</dcterms:created>
  <dcterms:modified xsi:type="dcterms:W3CDTF">2024-04-30T08:16:51Z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