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9939940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блачно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ночью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осадки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(дождь, снег),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дождь. Ветер северо-восточный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1-3, днем 8-10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01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осадки (дождь, снег). Ветер северо-запад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ночью 3-5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9323338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мая, ночью 02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31063</TotalTime>
  <Words>663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5150</cp:revision>
  <cp:lastPrinted>2021-11-30T05:55:24Z</cp:lastPrinted>
  <dcterms:created xsi:type="dcterms:W3CDTF">2018-03-27T06:03:00Z</dcterms:created>
  <dcterms:modified xsi:type="dcterms:W3CDTF">2024-04-30T05:54:39Z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