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03197167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 с переходом на западный 7-12, днем порывы 16 м/с. Температура воздуха ночью 3-5, днем 18-20 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Облачно, дождь.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апреля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0716388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3,288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35593</TotalTime>
  <Words>601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4363</cp:revision>
  <cp:lastPrinted>2021-02-03T11:37:00Z</cp:lastPrinted>
  <dcterms:created xsi:type="dcterms:W3CDTF">2018-03-27T06:03:00Z</dcterms:created>
  <dcterms:modified xsi:type="dcterms:W3CDTF">2024-04-30T10:12:00Z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