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vko@meteo.kz" TargetMode="External"/><Relationship Id="rId2" Type="http://schemas.openxmlformats.org/officeDocument/2006/relationships/hyperlink" Target="mailto:vozduh2_vk@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050159525"/>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a:t>
                      </a:r>
                      <a:r>
                        <a:rPr lang="" altLang="x-none" sz="1600" b="1" i="1" dirty="0" smtClean="0">
                          <a:solidFill>
                            <a:srgbClr val="002060"/>
                          </a:solidFill>
                          <a:latin typeface="Times New Roman" panose="02020603050405020304" pitchFamily="18" charset="0"/>
                          <a:cs typeface="Times New Roman" panose="02020603050405020304" pitchFamily="18" charset="0"/>
                        </a:rPr>
                        <a:t>20</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 altLang="zh-CN" sz="1200" b="1" i="1" baseline="0" dirty="0" smtClean="0">
                          <a:solidFill>
                            <a:srgbClr val="002060"/>
                          </a:solidFill>
                          <a:latin typeface="Times New Roman" panose="02020603050405020304" pitchFamily="18" charset="0"/>
                          <a:cs typeface="Times New Roman" panose="02020603050405020304" pitchFamily="18" charset="0"/>
                        </a:rPr>
                        <a:t>29</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2018" y="3756495"/>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29</a:t>
            </a:r>
            <a:r>
              <a:rPr lang="kk-KZ" altLang="ru-RU" sz="1200" b="1" dirty="0" smtClean="0">
                <a:latin typeface="Times New Roman" panose="02020603050405020304" pitchFamily="18" charset="0"/>
                <a:cs typeface="Times New Roman" panose="02020603050405020304" pitchFamily="18" charset="0"/>
              </a:rPr>
              <a:t> сәуір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212365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 altLang="ru-RU" sz="1200" b="1" dirty="0">
                <a:latin typeface="Times New Roman" panose="02020603050405020304" pitchFamily="18" charset="0"/>
                <a:cs typeface="Times New Roman" panose="02020603050405020304" pitchFamily="18" charset="0"/>
              </a:rPr>
              <a:t>30</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сәуірге</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 altLang="ru-RU" sz="1200" b="1" dirty="0">
                <a:latin typeface="Times New Roman" pitchFamily="18" charset="0"/>
                <a:cs typeface="Times New Roman" pitchFamily="18" charset="0"/>
              </a:rPr>
              <a:t>29</a:t>
            </a:r>
            <a:r>
              <a:rPr lang="kk-KZ" altLang="ru-RU" sz="1200" b="1" dirty="0">
                <a:latin typeface="Times New Roman" pitchFamily="18" charset="0"/>
                <a:cs typeface="Times New Roman" pitchFamily="18" charset="0"/>
              </a:rPr>
              <a:t> сәуір сағ. </a:t>
            </a:r>
            <a:r>
              <a:rPr lang="ru-RU" altLang="ru-RU" sz="1200" b="1" dirty="0">
                <a:latin typeface="Times New Roman" panose="02020603050405020304" pitchFamily="18" charset="0"/>
                <a:cs typeface="Times New Roman" panose="02020603050405020304" pitchFamily="18" charset="0"/>
              </a:rPr>
              <a:t>20-дан </a:t>
            </a:r>
            <a:r>
              <a:rPr lang="" altLang="ru-RU" sz="1200" b="1" dirty="0">
                <a:latin typeface="Times New Roman" panose="02020603050405020304" pitchFamily="18" charset="0"/>
                <a:cs typeface="Times New Roman" panose="02020603050405020304" pitchFamily="18" charset="0"/>
              </a:rPr>
              <a:t>30</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сәуір</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latin typeface="Times New Roman" panose="02020603050405020304" pitchFamily="18" charset="0"/>
                <a:ea typeface="Calibri" panose="020F0502020204030204" pitchFamily="34" charset="0"/>
              </a:rPr>
              <a:t>  </a:t>
            </a:r>
            <a:r>
              <a:rPr lang="kk-KZ" sz="1200" dirty="0" smtClean="0">
                <a:latin typeface="Times New Roman" panose="02020603050405020304" pitchFamily="18" charset="0"/>
                <a:ea typeface="Calibri" panose="020F0502020204030204" pitchFamily="34" charset="0"/>
              </a:rPr>
              <a:t>Б</a:t>
            </a:r>
            <a:r>
              <a:rPr lang="kk-KZ" sz="1200" dirty="0" smtClean="0">
                <a:solidFill>
                  <a:prstClr val="black"/>
                </a:solidFill>
                <a:latin typeface="Times New Roman" pitchFamily="18" charset="0"/>
                <a:cs typeface="Times New Roman" pitchFamily="18" charset="0"/>
              </a:rPr>
              <a:t>ұ</a:t>
            </a:r>
            <a:r>
              <a:rPr lang="kk-KZ" sz="1200" dirty="0" smtClean="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жаңбыр. </a:t>
            </a:r>
            <a:r>
              <a:rPr lang="kk-KZ" sz="1200" dirty="0" smtClean="0">
                <a:solidFill>
                  <a:prstClr val="black"/>
                </a:solidFill>
                <a:latin typeface="Times New Roman" pitchFamily="18" charset="0"/>
                <a:cs typeface="Times New Roman" pitchFamily="18" charset="0"/>
              </a:rPr>
              <a:t>Жео </a:t>
            </a:r>
            <a:r>
              <a:rPr lang="kk-KZ" sz="1200" dirty="0" smtClean="0">
                <a:solidFill>
                  <a:prstClr val="black"/>
                </a:solidFill>
                <a:latin typeface="Times New Roman" pitchFamily="18" charset="0"/>
                <a:cs typeface="Times New Roman" pitchFamily="18" charset="0"/>
              </a:rPr>
              <a:t>солтүстік-шығыстан </a:t>
            </a:r>
            <a:r>
              <a:rPr lang="kk-KZ" sz="1200" dirty="0" smtClean="0">
                <a:solidFill>
                  <a:prstClr val="black"/>
                </a:solidFill>
                <a:latin typeface="Times New Roman" pitchFamily="18" charset="0"/>
                <a:cs typeface="Times New Roman" pitchFamily="18" charset="0"/>
              </a:rPr>
              <a:t>соғады</a:t>
            </a:r>
            <a:r>
              <a:rPr lang="ru-RU"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7-12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8-10°,</a:t>
            </a:r>
            <a:r>
              <a:rPr lang=""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12-14° </a:t>
            </a:r>
            <a:r>
              <a:rPr lang="kk-KZ" sz="1200" dirty="0">
                <a:solidFill>
                  <a:prstClr val="black"/>
                </a:solidFill>
                <a:latin typeface="Times New Roman" pitchFamily="18" charset="0"/>
                <a:cs typeface="Times New Roman" pitchFamily="18" charset="0"/>
              </a:rPr>
              <a:t>жылы болады.</a:t>
            </a:r>
          </a:p>
          <a:p>
            <a:pPr algn="just">
              <a:spcBef>
                <a:spcPts val="0"/>
              </a:spcBef>
              <a:defRPr/>
            </a:pPr>
            <a:endParaRPr lang="kk-KZ" sz="1200" dirty="0">
              <a:solidFill>
                <a:prstClr val="black"/>
              </a:solidFill>
              <a:latin typeface="Times New Roman" pitchFamily="18" charset="0"/>
              <a:cs typeface="Times New Roman" pitchFamily="18" charset="0"/>
            </a:endParaRPr>
          </a:p>
          <a:p>
            <a:pPr algn="ctr">
              <a:spcBef>
                <a:spcPts val="0"/>
              </a:spcBef>
              <a:defRPr/>
            </a:pP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 altLang="ru-RU" sz="1200" b="1" dirty="0">
                <a:latin typeface="Times New Roman" panose="02020603050405020304" pitchFamily="18" charset="0"/>
                <a:cs typeface="Times New Roman" panose="02020603050405020304" pitchFamily="18" charset="0"/>
              </a:rPr>
              <a:t>01</a:t>
            </a:r>
            <a:r>
              <a:rPr lang="kk-KZ" altLang="ru-RU" sz="1200" b="1" dirty="0">
                <a:latin typeface="Times New Roman" pitchFamily="18" charset="0"/>
                <a:cs typeface="Times New Roman" pitchFamily="18" charset="0"/>
              </a:rPr>
              <a:t> мамырға</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 altLang="ru-RU" sz="1200" b="1" dirty="0">
                <a:latin typeface="Times New Roman" pitchFamily="18" charset="0"/>
                <a:cs typeface="Times New Roman" pitchFamily="18" charset="0"/>
              </a:rPr>
              <a:t>30</a:t>
            </a:r>
            <a:r>
              <a:rPr lang="kk-KZ" altLang="ru-RU" sz="1200" b="1" dirty="0">
                <a:latin typeface="Times New Roman" pitchFamily="18" charset="0"/>
                <a:cs typeface="Times New Roman" pitchFamily="18" charset="0"/>
              </a:rPr>
              <a:t> сәуір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 sz="1200" b="1" dirty="0">
                <a:latin typeface="Times New Roman" panose="02020603050405020304" pitchFamily="18" charset="0"/>
                <a:cs typeface="Times New Roman" panose="02020603050405020304" pitchFamily="18" charset="0"/>
              </a:rPr>
              <a:t>01</a:t>
            </a:r>
            <a:r>
              <a:rPr lang="ru-RU" sz="1200" b="1" dirty="0">
                <a:latin typeface="Times New Roman" panose="02020603050405020304" pitchFamily="18" charset="0"/>
                <a:cs typeface="Times New Roman" panose="02020603050405020304" pitchFamily="18" charset="0"/>
              </a:rPr>
              <a:t> </a:t>
            </a:r>
            <a:r>
              <a:rPr lang="" sz="1200" b="1" dirty="0">
                <a:latin typeface="Times New Roman" panose="02020603050405020304" pitchFamily="18" charset="0"/>
                <a:cs typeface="Times New Roman" panose="02020603050405020304" pitchFamily="18" charset="0"/>
              </a:rPr>
              <a:t>мамыр</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Бұ</a:t>
            </a:r>
            <a:r>
              <a:rPr lang="kk-KZ" sz="1200" dirty="0" smtClean="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жаңбыр.</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солтүстіктен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5-10</a:t>
            </a:r>
            <a:r>
              <a:rPr lang=""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1-3° </a:t>
            </a:r>
            <a:r>
              <a:rPr lang="kk-KZ" sz="1200" dirty="0" smtClean="0">
                <a:solidFill>
                  <a:prstClr val="black"/>
                </a:solidFill>
                <a:latin typeface="Times New Roman" pitchFamily="18" charset="0"/>
                <a:cs typeface="Times New Roman" pitchFamily="18" charset="0"/>
              </a:rPr>
              <a:t>жылы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just"/>
            <a:r>
              <a:rPr lang="kk-KZ" sz="1200" dirty="0" smtClean="0">
                <a:solidFill>
                  <a:prstClr val="black"/>
                </a:solidFill>
                <a:latin typeface="Times New Roman" pitchFamily="18" charset="0"/>
                <a:cs typeface="Times New Roman" pitchFamily="18" charset="0"/>
              </a:rPr>
              <a:t>.</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15" name="TextBox 13"/>
          <p:cNvSpPr txBox="1"/>
          <p:nvPr/>
        </p:nvSpPr>
        <p:spPr>
          <a:xfrm>
            <a:off x="4959631" y="2328763"/>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сейілуіне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4959631" y="3279218"/>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жоқ</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989982331"/>
              </p:ext>
            </p:extLst>
          </p:nvPr>
        </p:nvGraphicFramePr>
        <p:xfrm>
          <a:off x="4935976" y="4118604"/>
          <a:ext cx="4691064" cy="1840525"/>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247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0,493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4286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0,857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141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135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0,337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0,975</a:t>
                      </a:r>
                    </a:p>
                    <a:p>
                      <a:pPr algn="ctr" rtl="0"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7227" y="5780800"/>
            <a:ext cx="4320480" cy="461665"/>
          </a:xfrm>
          <a:prstGeom prst="rect">
            <a:avLst/>
          </a:prstGeom>
          <a:solidFill>
            <a:schemeClr val="bg1"/>
          </a:solidFill>
          <a:ln w="9525">
            <a:noFill/>
          </a:ln>
        </p:spPr>
        <p:txBody>
          <a:bodyPr wrap="square">
            <a:spAutoFit/>
          </a:bodyPr>
          <a:lstStyle/>
          <a:p>
            <a:pPr eaLnBrk="0" hangingPunct="0"/>
            <a:endParaRPr lang="en-US" altLang="ru-RU" sz="1200" b="1" i="1" dirty="0" smtClean="0">
              <a:solidFill>
                <a:srgbClr val="000000"/>
              </a:solidFill>
              <a:latin typeface="Times New Roman" panose="02020603050405020304" pitchFamily="18" charset="0"/>
              <a:cs typeface="Times New Roman" panose="02020603050405020304" pitchFamily="18" charset="0"/>
            </a:endParaRPr>
          </a:p>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 altLang="ru-RU" sz="1200" b="1" i="1" dirty="0" smtClean="0">
                <a:solidFill>
                  <a:srgbClr val="000000"/>
                </a:solidFill>
                <a:latin typeface="Times New Roman" panose="02020603050405020304" pitchFamily="18" charset="0"/>
                <a:cs typeface="Times New Roman" panose="02020603050405020304" pitchFamily="18" charset="0"/>
              </a:rPr>
              <a:t>Жиембаева Д.А.</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  Эрнст Л.В. </a:t>
            </a:r>
            <a:r>
              <a:rPr lang="" altLang="ru-RU" sz="1200" b="1" i="1" dirty="0" smtClean="0">
                <a:solidFill>
                  <a:srgbClr val="000000"/>
                </a:solidFill>
                <a:latin typeface="Times New Roman" panose="02020603050405020304" pitchFamily="18" charset="0"/>
                <a:cs typeface="Times New Roman" panose="02020603050405020304" pitchFamily="18" charset="0"/>
              </a:rPr>
              <a:t>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76882404"/>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vozduh2_vk</a:t>
                      </a:r>
                      <a:r>
                        <a:rPr lang="en-US" altLang="x-none" sz="800" b="1" dirty="0" smtClean="0">
                          <a:latin typeface="Times New Roman" panose="02020603050405020304" pitchFamily="18" charset="0"/>
                          <a:cs typeface="Times New Roman" panose="02020603050405020304" pitchFamily="18" charset="0"/>
                          <a:hlinkClick r:id="rId2"/>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18876</TotalTime>
  <Words>566</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3510</cp:revision>
  <cp:lastPrinted>2021-07-01T03:56:27Z</cp:lastPrinted>
  <dcterms:created xsi:type="dcterms:W3CDTF">2018-03-27T06:03:00Z</dcterms:created>
  <dcterms:modified xsi:type="dcterms:W3CDTF">2024-04-29T07:20:50Z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