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1929581"/>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29</a:t>
                      </a:r>
                      <a:r>
                        <a:rPr lang="ru-RU" altLang="zh-CN" sz="1200" b="1" i="1" baseline="0" dirty="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76675590"/>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409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0.818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1732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0.346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3"/>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30</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30</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күндіз жаңбыр. Солтүстік-шығыстан жел соғады, күші 7-12 м/с. Ауа температурасы түнде 2-4, күндіз 8-10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01</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мамырда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30</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сәуір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01 мамыр</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жауын-шашын (жаңбыр, </a:t>
            </a:r>
            <a:r>
              <a:rPr lang="kk-KZ" sz="1100" dirty="0">
                <a:latin typeface="Times New Roman" panose="02020603050405020304" pitchFamily="18" charset="0"/>
                <a:ea typeface="Times New Roman" panose="02020603050405020304" pitchFamily="18" charset="0"/>
              </a:rPr>
              <a:t>қар)</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0-2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30 сәуірде, түнде 01 мамырда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29127</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4975</cp:revision>
  <cp:lastPrinted>2023-01-16T10:13:34Z</cp:lastPrinted>
  <dcterms:created xsi:type="dcterms:W3CDTF">2018-03-27T06:03:00Z</dcterms:created>
  <dcterms:modified xsi:type="dcterms:W3CDTF">2024-04-29T06:43:19Z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