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9" d="100"/>
          <a:sy n="79" d="100"/>
        </p:scale>
        <p:origin x="-8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146932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39139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dirty="0">
              <a:latin typeface="Times New Roman" panose="02020603050405020304" pitchFamily="18" charset="0"/>
              <a:cs typeface="Times New Roman" panose="02020603050405020304" pitchFamily="18" charset="0"/>
            </a:endParaRPr>
          </a:p>
          <a:p>
            <a:pPr indent="17780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күңдіз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algn="ctr"/>
            <a:r>
              <a:rPr lang="kk-KZ" altLang="ru-RU" sz="1200" b="1" dirty="0" smtClean="0">
                <a:latin typeface="Times New Roman" panose="02020603050405020304" pitchFamily="18" charset="0"/>
                <a:cs typeface="Times New Roman" panose="02020603050405020304" pitchFamily="18" charset="0"/>
              </a:rPr>
              <a:t>01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0762481"/>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06072">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18278</TotalTime>
  <Words>574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3588</cp:revision>
  <cp:lastPrinted>2021-07-01T03:56:27Z</cp:lastPrinted>
  <dcterms:created xsi:type="dcterms:W3CDTF">2018-03-27T06:03:00Z</dcterms:created>
  <dcterms:modified xsi:type="dcterms:W3CDTF">2024-04-29T10:22:00Z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