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142537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97244" y="2855662"/>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984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197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30</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сәуірге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14-16,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01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30</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01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13-15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7244" y="373019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28212</TotalTime>
  <Words>586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3333</cp:revision>
  <cp:lastPrinted>2021-07-01T07:38:07Z</cp:lastPrinted>
  <dcterms:created xsi:type="dcterms:W3CDTF">2018-03-27T06:03:00Z</dcterms:created>
  <dcterms:modified xsi:type="dcterms:W3CDTF">2024-04-29T07:55:07Z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