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236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850960402"/>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37527668"/>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0,765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208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415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a:t>
                      </a:r>
                      <a:r>
                        <a:rPr lang="en-US" sz="1000" b="0" i="0" u="none" strike="noStrike" dirty="0" smtClean="0">
                          <a:solidFill>
                            <a:srgbClr val="000000"/>
                          </a:solidFill>
                          <a:effectLst/>
                          <a:latin typeface="Times New Roman" pitchFamily="18" charset="0"/>
                          <a:cs typeface="Times New Roman" pitchFamily="18" charset="0"/>
                        </a:rPr>
                        <a:t>440</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a:t>
                      </a:r>
                      <a:r>
                        <a:rPr lang="en-US" sz="1000" b="0" i="0" u="none" strike="noStrike" dirty="0" smtClean="0">
                          <a:solidFill>
                            <a:srgbClr val="000000"/>
                          </a:solidFill>
                          <a:effectLst/>
                          <a:latin typeface="Times New Roman" pitchFamily="18" charset="0"/>
                          <a:cs typeface="Times New Roman" pitchFamily="18" charset="0"/>
                        </a:rPr>
                        <a:t>88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r>
                        <a:rPr lang="en-US" sz="1000" b="0" i="0" u="none" strike="noStrike" dirty="0" smtClean="0">
                          <a:solidFill>
                            <a:srgbClr val="000000"/>
                          </a:solidFill>
                          <a:effectLst/>
                          <a:latin typeface="Times New Roman" pitchFamily="18" charset="0"/>
                          <a:cs typeface="Times New Roman" pitchFamily="18" charset="0"/>
                        </a:rPr>
                        <a:t>41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704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22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a:t>
                      </a:r>
                      <a:r>
                        <a:rPr lang="en-US" sz="1000" b="0" i="0" u="none" strike="noStrike" dirty="0" smtClean="0">
                          <a:solidFill>
                            <a:srgbClr val="000000"/>
                          </a:solidFill>
                          <a:effectLst/>
                          <a:latin typeface="Times New Roman" pitchFamily="18" charset="0"/>
                          <a:cs typeface="Times New Roman" pitchFamily="18" charset="0"/>
                        </a:rPr>
                        <a:t>56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29 сәуір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53000" y="131763"/>
            <a:ext cx="4668838"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30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29</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с</a:t>
            </a:r>
            <a:r>
              <a:rPr lang="kk-KZ" altLang="ru-RU" sz="1200" b="1" dirty="0" smtClean="0">
                <a:latin typeface="Times New Roman" pitchFamily="18" charset="0"/>
                <a:cs typeface="Times New Roman" pitchFamily="18" charset="0"/>
              </a:rPr>
              <a:t>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dirty="0" smtClean="0">
                <a:latin typeface="Times New Roman"/>
                <a:ea typeface="Times New Roman"/>
              </a:rPr>
              <a:t>Көшпелі </a:t>
            </a:r>
            <a:r>
              <a:rPr lang="kk-KZ" sz="1200" dirty="0">
                <a:latin typeface="Times New Roman"/>
                <a:ea typeface="Times New Roman"/>
              </a:rPr>
              <a:t>бұлтты, күндіз өткінші жаңбыр, найзағай. Оңтүстік-шығыстан солтүстік-шығысқа ауысып жел соғады, күші түнде 2-7, күндіз 9-14, екпіні 15-18 м/с. Ауа температурасы түнде 13-15, күндіз 22-24 жылы</a:t>
            </a:r>
            <a:r>
              <a:rPr lang="kk-KZ" sz="1200" kern="1400" dirty="0" smtClean="0">
                <a:solidFill>
                  <a:srgbClr val="000000"/>
                </a:solidFill>
                <a:latin typeface="Times New Roman"/>
                <a:ea typeface="Times New Roman"/>
              </a:rPr>
              <a:t>.</a:t>
            </a:r>
            <a:endParaRPr lang="kk-KZ" sz="1200" kern="1400" dirty="0" smtClean="0">
              <a:solidFill>
                <a:srgbClr val="000000"/>
              </a:solidFill>
              <a:latin typeface="Times New Roman"/>
              <a:ea typeface="Times New Roman"/>
            </a:endParaRPr>
          </a:p>
          <a:p>
            <a:pPr algn="ctr">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Солтүстік-шығыстан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9-14, екпіні 15-18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8-10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58303"/>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30 </a:t>
            </a:r>
            <a:r>
              <a:rPr lang="ru-RU" sz="1200" b="1" dirty="0" err="1">
                <a:solidFill>
                  <a:schemeClr val="tx1"/>
                </a:solidFill>
                <a:latin typeface="Times New Roman" panose="02020603050405020304" pitchFamily="18" charset="0"/>
                <a:cs typeface="Times New Roman" panose="02020603050405020304" pitchFamily="18" charset="0"/>
              </a:rPr>
              <a:t>сәуір</a:t>
            </a:r>
            <a:r>
              <a:rPr lang="ru-RU" sz="1200" b="1" dirty="0">
                <a:solidFill>
                  <a:schemeClr val="tx1"/>
                </a:solidFill>
                <a:latin typeface="Times New Roman" panose="02020603050405020304" pitchFamily="18" charset="0"/>
                <a:cs typeface="Times New Roman" panose="02020603050405020304" pitchFamily="18" charset="0"/>
              </a:rPr>
              <a:t> т</a:t>
            </a:r>
            <a:r>
              <a:rPr lang="kk-KZ" sz="1200" b="1" dirty="0" smtClean="0">
                <a:solidFill>
                  <a:schemeClr val="tx1"/>
                </a:solidFill>
                <a:latin typeface="Times New Roman" panose="02020603050405020304" pitchFamily="18" charset="0"/>
                <a:cs typeface="Times New Roman" panose="02020603050405020304" pitchFamily="18" charset="0"/>
              </a:rPr>
              <a:t>үнде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20524</TotalTime>
  <Words>601</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3612</cp:revision>
  <cp:lastPrinted>2023-02-06T06:57:51Z</cp:lastPrinted>
  <dcterms:created xsi:type="dcterms:W3CDTF">2018-03-27T06:03:00Z</dcterms:created>
  <dcterms:modified xsi:type="dcterms:W3CDTF">2024-04-29T07:56:03Z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