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79" d="100"/>
          <a:sy n="79" d="100"/>
        </p:scale>
        <p:origin x="-8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423702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01548" y="117474"/>
            <a:ext cx="4867928"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соққан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8-10,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15-17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p>
          <a:p>
            <a:pPr indent="177800" algn="just"/>
            <a:endParaRPr lang="ru-RU" altLang="ru-RU" sz="1200" b="1" dirty="0" smtClean="0">
              <a:latin typeface="Times New Roman" pitchFamily="18" charset="0"/>
              <a:cs typeface="Times New Roman" pitchFamily="18" charset="0"/>
            </a:endParaRPr>
          </a:p>
          <a:p>
            <a:pPr algn="ctr"/>
            <a:r>
              <a:rPr lang="kk-KZ" altLang="ru-RU" sz="1200" b="1" smtClean="0">
                <a:latin typeface="Times New Roman" panose="02020603050405020304" pitchFamily="18" charset="0"/>
                <a:cs typeface="Times New Roman" panose="02020603050405020304" pitchFamily="18" charset="0"/>
              </a:rPr>
              <a:t>01 мамырға </a:t>
            </a:r>
            <a:r>
              <a:rPr lang="ru-RU" altLang="ru-RU" sz="1200" b="1"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снег).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8727404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Жайнакова З.Ж./Төкен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19511</TotalTime>
  <Words>616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3664</cp:revision>
  <cp:lastPrinted>2021-07-01T07:38:07Z</cp:lastPrinted>
  <dcterms:created xsi:type="dcterms:W3CDTF">2018-03-27T06:03:00Z</dcterms:created>
  <dcterms:modified xsi:type="dcterms:W3CDTF">2024-04-29T09:21:36Z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