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8" d="100"/>
          <a:sy n="78"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225044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соққан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күңдіз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8-10,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01 мамыр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бұржақ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7-9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1886344"/>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18893</TotalTime>
  <Words>565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3585</cp:revision>
  <cp:lastPrinted>2021-07-01T07:38:07Z</cp:lastPrinted>
  <dcterms:created xsi:type="dcterms:W3CDTF">2018-03-27T06:03:00Z</dcterms:created>
  <dcterms:modified xsi:type="dcterms:W3CDTF">2024-04-29T10:09:07Z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