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0" d="100"/>
          <a:sy n="100" d="100"/>
        </p:scale>
        <p:origin x="-666" y="-8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29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жел </a:t>
            </a:r>
            <a:r>
              <a:rPr lang="kk-KZ" sz="1200" dirty="0" smtClean="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 градус шамасында</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мамырға </a:t>
            </a:r>
            <a:r>
              <a:rPr lang="kk-KZ" sz="1200" b="1" dirty="0" smtClean="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01 мамырға </a:t>
            </a:r>
            <a:r>
              <a:rPr 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01 мамырға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14935</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4571</cp:revision>
  <cp:lastPrinted>2021-07-01T03:56:27Z</cp:lastPrinted>
  <dcterms:created xsi:type="dcterms:W3CDTF">2018-03-27T06:03:00Z</dcterms:created>
  <dcterms:modified xsi:type="dcterms:W3CDTF">2024-04-29T07:32:59Z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