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5" d="100"/>
          <a:sy n="75" d="100"/>
        </p:scale>
        <p:origin x="-210"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53487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соққан жел, оңтүстік-батысқа ауысады, куші 9-14, күңдіз екпіні 15-20 м/с.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3-5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33958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18791</TotalTime>
  <Words>497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3551</cp:revision>
  <cp:lastPrinted>2021-07-01T07:38:07Z</cp:lastPrinted>
  <dcterms:created xsi:type="dcterms:W3CDTF">2018-03-27T06:03:00Z</dcterms:created>
  <dcterms:modified xsi:type="dcterms:W3CDTF">2024-04-29T09:27:11Z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