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413172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29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71490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30 сәуірге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29</a:t>
            </a:r>
            <a:r>
              <a:rPr lang="kk-KZ" altLang="ru-RU" sz="1100" b="1" dirty="0" smtClean="0">
                <a:solidFill>
                  <a:srgbClr val="000000"/>
                </a:solidFill>
                <a:latin typeface="Times New Roman" pitchFamily="18" charset="0"/>
                <a:cs typeface="Times New Roman" pitchFamily="18" charset="0"/>
              </a:rPr>
              <a:t> 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30</a:t>
            </a:r>
            <a:r>
              <a:rPr lang="kk-KZ" altLang="ru-RU" sz="1100" b="1" dirty="0" smtClean="0">
                <a:solidFill>
                  <a:srgbClr val="000000"/>
                </a:solidFill>
                <a:latin typeface="Times New Roman" pitchFamily="18" charset="0"/>
                <a:cs typeface="Times New Roman" pitchFamily="18" charset="0"/>
              </a:rPr>
              <a:t> 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ru-RU" sz="1100" dirty="0" smtClean="0">
                <a:latin typeface="Times New Roman" pitchFamily="18" charset="0"/>
                <a:cs typeface="Times New Roman" pitchFamily="18" charset="0"/>
              </a:rPr>
              <a:t> . </a:t>
            </a:r>
            <a:r>
              <a:rPr lang="kk-KZ" sz="1100" dirty="0" smtClean="0">
                <a:latin typeface="Times New Roman" pitchFamily="18" charset="0"/>
                <a:cs typeface="Times New Roman" pitchFamily="18" charset="0"/>
              </a:rPr>
              <a:t>Солтүстік-батыстан, солтүстігінде жел соғады, күші 5-10, күндіз екпіні 13 </a:t>
            </a:r>
            <a:r>
              <a:rPr lang="ru-RU" sz="1100" dirty="0" smtClean="0">
                <a:latin typeface="Times New Roman" pitchFamily="18" charset="0"/>
                <a:cs typeface="Times New Roman" pitchFamily="18" charset="0"/>
              </a:rPr>
              <a:t>м/с.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9-11, </a:t>
            </a:r>
            <a:r>
              <a:rPr lang="ru-RU" sz="1100" dirty="0" err="1" smtClean="0">
                <a:latin typeface="Times New Roman" pitchFamily="18" charset="0"/>
                <a:cs typeface="Times New Roman" pitchFamily="18" charset="0"/>
              </a:rPr>
              <a:t>күндіз</a:t>
            </a:r>
            <a:r>
              <a:rPr lang="ru-RU" sz="1100" smtClean="0">
                <a:latin typeface="Times New Roman" pitchFamily="18" charset="0"/>
                <a:cs typeface="Times New Roman" pitchFamily="18" charset="0"/>
              </a:rPr>
              <a:t> 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ctr"/>
            <a:r>
              <a:rPr lang="kk-KZ" sz="1100" b="1" dirty="0" smtClean="0">
                <a:solidFill>
                  <a:srgbClr val="000000"/>
                </a:solidFill>
                <a:latin typeface="Times New Roman" pitchFamily="18" charset="0"/>
                <a:cs typeface="Times New Roman" pitchFamily="18" charset="0"/>
              </a:rPr>
              <a:t>01 мамырға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30 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01</a:t>
            </a:r>
            <a:r>
              <a:rPr lang="kk-KZ" sz="1100" b="1" dirty="0" smtClean="0">
                <a:solidFill>
                  <a:srgbClr val="000000"/>
                </a:solidFill>
                <a:latin typeface="Times New Roman" pitchFamily="18" charset="0"/>
                <a:cs typeface="Times New Roman" pitchFamily="18" charset="0"/>
              </a:rPr>
              <a:t> мамыр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5-10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3-5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5849441"/>
              </p:ext>
            </p:extLst>
          </p:nvPr>
        </p:nvGraphicFramePr>
        <p:xfrm>
          <a:off x="5024438" y="4143380"/>
          <a:ext cx="4667576" cy="217469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30 сәуірде, 01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smtClean="0">
                <a:solidFill>
                  <a:schemeClr val="tx1"/>
                </a:solidFill>
                <a:latin typeface="Times New Roman" panose="02020603050405020304" pitchFamily="18" charset="0"/>
                <a:cs typeface="Times New Roman" panose="02020603050405020304" pitchFamily="18" charset="0"/>
              </a:rPr>
              <a:t> сеиілуіне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rgbClr val="000000"/>
                </a:solidFill>
                <a:latin typeface="Times New Roman" panose="02020603050405020304" pitchFamily="18" charset="0"/>
                <a:cs typeface="Times New Roman" panose="02020603050405020304" pitchFamily="18" charset="0"/>
              </a:rPr>
              <a:t>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17496</TotalTime>
  <Words>530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4265</cp:revision>
  <cp:lastPrinted>2021-07-01T07:38:07Z</cp:lastPrinted>
  <dcterms:created xsi:type="dcterms:W3CDTF">2018-03-27T06:03:00Z</dcterms:created>
  <dcterms:modified xsi:type="dcterms:W3CDTF">2024-04-29T07:27:49Z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