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26495895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20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29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648388108"/>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сәуірге</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29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сәуірге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Сол</a:t>
            </a:r>
            <a:r>
              <a:rPr lang="kk-KZ" sz="1100" dirty="0" smtClean="0">
                <a:latin typeface="Times New Roman" pitchFamily="18" charset="0"/>
                <a:cs typeface="Times New Roman" pitchFamily="18" charset="0"/>
              </a:rPr>
              <a:t>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7-9,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22-24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 </a:t>
            </a:r>
            <a:r>
              <a:rPr lang="kk-KZ" altLang="ru-RU" sz="1200" b="1" dirty="0" smtClean="0">
                <a:latin typeface="Times New Roman" pitchFamily="18" charset="0"/>
                <a:cs typeface="Times New Roman" pitchFamily="18" charset="0"/>
              </a:rPr>
              <a:t>мамырға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30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01</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мамырға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Оңтүстік-батыстан</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 11-13 градус </a:t>
            </a:r>
            <a:r>
              <a:rPr lang="kk-KZ" sz="1100" dirty="0" smtClean="0">
                <a:latin typeface="Times New Roman" pitchFamily="18" charset="0"/>
                <a:cs typeface="Times New Roman" pitchFamily="18" charset="0"/>
              </a:rPr>
              <a:t>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30</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сәуірде, </a:t>
            </a:r>
            <a:r>
              <a:rPr lang="ru-RU" sz="1200" dirty="0" smtClean="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мамырға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13707</TotalTime>
  <Words>575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3215</cp:revision>
  <cp:lastPrinted>2021-07-01T03:56:27Z</cp:lastPrinted>
  <dcterms:created xsi:type="dcterms:W3CDTF">2018-03-27T06:03:00Z</dcterms:created>
  <dcterms:modified xsi:type="dcterms:W3CDTF">2024-04-29T07:08:51Z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