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276037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небольшой дождь. Ветер северо-западный, северный 5-10, днем порывы 13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9-11, днем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89510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апреля, ночью 01 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35558</TotalTime>
  <Words>601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4359</cp:revision>
  <cp:lastPrinted>2021-02-03T11:37:00Z</cp:lastPrinted>
  <dcterms:created xsi:type="dcterms:W3CDTF">2018-03-27T06:03:00Z</dcterms:created>
  <dcterms:modified xsi:type="dcterms:W3CDTF">2024-04-29T07:28:23Z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