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-1686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7DF5E46-4FE2-446E-8E1D-19AAF20974B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D4C33-78AF-4FEA-91D9-E43396A063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2C889-C9D2-4D4A-AF9D-3D817C693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D6EFF-89B3-417D-AA30-8B7DEF44C4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F1328-EE5B-4A62-B5DF-584507C670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1AF7B-4FD1-4725-9291-936E1C494E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2C49-E48C-449E-9B22-A8C9DF453E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4DAE7-FD0C-440C-BD62-16347917B8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64B0A-D4CE-490E-8132-7263FB0226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2A12F-5E88-4DAF-AB1C-4E66B4C6EC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C0E1-8EF6-40E1-91C7-05D4A3AA1E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59FF8-CA51-4BA6-9B62-E69CF08BDA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9F9249B-6140-49A3-972E-C0FB6D8C4D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120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</a:rPr>
              <a:t>29 апреля 2024 года</a:t>
            </a:r>
            <a:endParaRPr lang="zh-CN" sz="1400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779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30 </a:t>
            </a:r>
            <a:r>
              <a:rPr lang="ru-RU" sz="1100" b="1">
                <a:solidFill>
                  <a:schemeClr val="tx1"/>
                </a:solidFill>
              </a:rPr>
              <a:t>апреля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20 ч. 29 апреля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30</a:t>
            </a:r>
            <a:r>
              <a:rPr lang="ru-RU" sz="1100" b="1">
                <a:solidFill>
                  <a:schemeClr val="tx1"/>
                </a:solidFill>
              </a:rPr>
              <a:t> апреля</a:t>
            </a:r>
            <a:endParaRPr lang="ru-RU" sz="1100" b="1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>
                <a:solidFill>
                  <a:schemeClr val="tx1"/>
                </a:solidFill>
              </a:rPr>
              <a:t>0-5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8-10, днем 20-22 тепла.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01 мая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30 апреля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01 мая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воздуха 10-12 тепла.</a:t>
            </a:r>
            <a:endParaRPr lang="ru-RU" sz="110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30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апреля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01 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накопление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00" cy="427038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29 апреля 2024 года </a:t>
            </a:r>
          </a:p>
        </p:txBody>
      </p:sp>
      <p:graphicFrame>
        <p:nvGraphicFramePr>
          <p:cNvPr id="14389" name="Group 53"/>
          <p:cNvGraphicFramePr>
            <a:graphicFrameLocks noGrp="1"/>
          </p:cNvGraphicFramePr>
          <p:nvPr/>
        </p:nvGraphicFramePr>
        <p:xfrm>
          <a:off x="4962525" y="4135438"/>
          <a:ext cx="4816475" cy="2100262"/>
        </p:xfrm>
        <a:graphic>
          <a:graphicData uri="http://schemas.openxmlformats.org/drawingml/2006/table">
            <a:tbl>
              <a:tblPr/>
              <a:tblGrid>
                <a:gridCol w="1855788"/>
                <a:gridCol w="1438275"/>
                <a:gridCol w="1522412"/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5536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Кисебаев Д.К.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19317</TotalTime>
  <Words>550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4536</cp:revision>
  <cp:lastPrinted>2021-07-01T09:11:30Z</cp:lastPrinted>
  <dcterms:created xsi:type="dcterms:W3CDTF">2018-03-27T06:03:00Z</dcterms:created>
  <dcterms:modified xsi:type="dcterms:W3CDTF">2024-04-29T07:06:47Z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