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9" d="100"/>
          <a:sy n="99" d="100"/>
        </p:scale>
        <p:origin x="96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14812306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4335279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984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29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Малооблачно, без осадков. Ветер юго-восточный, южный 9-14 м/с. Температура воздуха ночью 14-16, днем 23-25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30 апреля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01 мая 2024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9-14, порывы 15-20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25824</TotalTime>
  <Words>594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3294</cp:revision>
  <cp:lastPrinted>2021-10-15T03:50:29Z</cp:lastPrinted>
  <dcterms:created xsi:type="dcterms:W3CDTF">2018-03-27T06:03:00Z</dcterms:created>
  <dcterms:modified xsi:type="dcterms:W3CDTF">2024-04-29T07:55:09Z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