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42780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с переходом на северо-восточный 9-14, днем временами порывы 15-20 м/с. Температура воздуха ночью 8-10,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2-4 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4444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19833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3621</cp:revision>
  <cp:lastPrinted>2021-07-01T03:56:27Z</cp:lastPrinted>
  <dcterms:created xsi:type="dcterms:W3CDTF">2018-03-27T06:03:00Z</dcterms:created>
  <dcterms:modified xsi:type="dcterms:W3CDTF">2024-04-29T09:21:20Z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