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233839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20 ч. 30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дождь. Ветер 7-12 м/с. Температура воздуха ночью 3-5, днем 7-9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апреля по 08 ч. 01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0-2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824866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19213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3152</cp:revision>
  <cp:lastPrinted>2021-07-01T03:56:27Z</cp:lastPrinted>
  <dcterms:created xsi:type="dcterms:W3CDTF">2018-03-27T06:03:00Z</dcterms:created>
  <dcterms:modified xsi:type="dcterms:W3CDTF">2024-04-29T06:41:43Z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