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6147539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 переходом на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5-10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3-15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до 08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дождь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4867236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0,846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0,859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0,442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0,298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3" name="TextBox 13"/>
          <p:cNvSpPr txBox="1"/>
          <p:nvPr/>
        </p:nvSpPr>
        <p:spPr>
          <a:xfrm>
            <a:off x="4968475" y="202669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5" name="TextBox 15"/>
          <p:cNvSpPr txBox="1"/>
          <p:nvPr/>
        </p:nvSpPr>
        <p:spPr>
          <a:xfrm>
            <a:off x="4954042" y="31140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22940</TotalTime>
  <Words>662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3727</cp:revision>
  <cp:lastPrinted>2021-10-18T15:52:53Z</cp:lastPrinted>
  <dcterms:created xsi:type="dcterms:W3CDTF">2018-03-27T06:03:00Z</dcterms:created>
  <dcterms:modified xsi:type="dcterms:W3CDTF">2024-04-29T07:14:11Z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