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>
        <p:scale>
          <a:sx n="86" d="100"/>
          <a:sy n="86" d="100"/>
        </p:scale>
        <p:origin x="1656" y="-4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804810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дождь. Ветер северо-восточный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2-4, днем 8-10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осадки (дождь, снег). Ветер юго-запад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0-2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226935"/>
              </p:ext>
            </p:extLst>
          </p:nvPr>
        </p:nvGraphicFramePr>
        <p:xfrm>
          <a:off x="5134650" y="3789042"/>
          <a:ext cx="4528802" cy="2455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апреля, ночью 01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31051</TotalTime>
  <Words>658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5146</cp:revision>
  <cp:lastPrinted>2021-11-30T05:55:24Z</cp:lastPrinted>
  <dcterms:created xsi:type="dcterms:W3CDTF">2018-03-27T06:03:00Z</dcterms:created>
  <dcterms:modified xsi:type="dcterms:W3CDTF">2024-04-29T06:43:14Z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