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0824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сильный дождь, гроза,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юго-западный с переходом на северо-восточный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Ветер северный, северо-западный 9-14 м/с, 15-20 м/с.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579423"/>
              </p:ext>
            </p:extLst>
          </p:nvPr>
        </p:nvGraphicFramePr>
        <p:xfrm>
          <a:off x="4953000" y="4149080"/>
          <a:ext cx="4643470" cy="222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18293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2024-04-29T10:21:58Z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