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7982525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" altLang="ru-RU" sz="1200" b="1" dirty="0" smtClean="0">
                <a:latin typeface="Times New Roman" pitchFamily="18" charset="0"/>
                <a:cs typeface="Times New Roman" pitchFamily="18" charset="0"/>
              </a:rPr>
              <a:t>29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апреля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О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8-10°, днем 11-13°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до 08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дождь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0133081"/>
              </p:ext>
            </p:extLst>
          </p:nvPr>
        </p:nvGraphicFramePr>
        <p:xfrm>
          <a:off x="4981916" y="4202507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3" name="TextBox 13"/>
          <p:cNvSpPr txBox="1"/>
          <p:nvPr/>
        </p:nvSpPr>
        <p:spPr>
          <a:xfrm>
            <a:off x="5016954" y="2182470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29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5" name="TextBox 15"/>
          <p:cNvSpPr txBox="1"/>
          <p:nvPr/>
        </p:nvSpPr>
        <p:spPr>
          <a:xfrm>
            <a:off x="5013793" y="33151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19094</TotalTime>
  <Words>592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3446</cp:revision>
  <cp:lastPrinted>2021-10-14T11:15:53Z</cp:lastPrinted>
  <dcterms:created xsi:type="dcterms:W3CDTF">2018-03-27T06:03:00Z</dcterms:created>
  <dcterms:modified xsi:type="dcterms:W3CDTF">2024-04-29T07:24:41Z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