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113" d="100"/>
          <a:sy n="113" d="100"/>
        </p:scale>
        <p:origin x="-195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3466902"/>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119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01548" y="117474"/>
            <a:ext cx="4867928"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a:solidFill>
                  <a:srgbClr val="000000"/>
                </a:solidFill>
                <a:latin typeface="Times New Roman" panose="02020603050405020304" pitchFamily="18" charset="0"/>
                <a:cs typeface="Times New Roman" panose="02020603050405020304" pitchFamily="18" charset="0"/>
              </a:rPr>
              <a:t>сәуірге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indent="17780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күңдіз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5-7,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19-21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p>
          <a:p>
            <a:pPr indent="177800" algn="just"/>
            <a:endParaRPr lang="ru-RU" alt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соққан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жылы</a:t>
            </a:r>
            <a:r>
              <a:rPr lang="ru-RU" sz="1200">
                <a:latin typeface="Times New Roman" pitchFamily="18" charset="0"/>
                <a:cs typeface="Times New Roman" pitchFamily="18" charset="0"/>
              </a:rPr>
              <a:t>.</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8727404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19504</TotalTime>
  <Words>609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3662</cp:revision>
  <cp:lastPrinted>2021-07-01T07:38:07Z</cp:lastPrinted>
  <dcterms:created xsi:type="dcterms:W3CDTF">2018-03-27T06:03:00Z</dcterms:created>
  <dcterms:modified xsi:type="dcterms:W3CDTF">2024-04-28T07:59:10Z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