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0" d="100"/>
          <a:sy n="100" d="100"/>
        </p:scale>
        <p:origin x="-666" y="-8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найзағай. Солтүстік-батыстан жел соғады, түнде күші 15-20, екпіні 23 м/с, күндіз күші 9-14, екпіні 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8-10,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11-13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29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30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14932</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4568</cp:revision>
  <cp:lastPrinted>2021-07-01T03:56:27Z</cp:lastPrinted>
  <dcterms:created xsi:type="dcterms:W3CDTF">2018-03-27T06:03:00Z</dcterms:created>
  <dcterms:modified xsi:type="dcterms:W3CDTF">2024-04-28T08:02:22Z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