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181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186193310"/>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37527668"/>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0,765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,378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3377</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,675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сәуір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53000" y="131763"/>
            <a:ext cx="4668838"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29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28</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smtClean="0">
                <a:latin typeface="Times New Roman" pitchFamily="18" charset="0"/>
                <a:cs typeface="Times New Roman" pitchFamily="18" charset="0"/>
              </a:rPr>
              <a:t>с</a:t>
            </a:r>
            <a:r>
              <a:rPr lang="kk-KZ" altLang="ru-RU" sz="1200" b="1" dirty="0" smtClean="0">
                <a:latin typeface="Times New Roman" pitchFamily="18" charset="0"/>
                <a:cs typeface="Times New Roman" pitchFamily="18" charset="0"/>
              </a:rPr>
              <a:t>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endParaRPr lang="kk-KZ" sz="1200" kern="1400" dirty="0" smtClean="0">
              <a:solidFill>
                <a:srgbClr val="000000"/>
              </a:solidFill>
              <a:latin typeface="Times New Roman"/>
              <a:ea typeface="Times New Roman"/>
            </a:endParaRPr>
          </a:p>
          <a:p>
            <a:pPr algn="just">
              <a:buFont typeface="Arial" pitchFamily="34" charset="0"/>
              <a:buNone/>
            </a:pPr>
            <a:r>
              <a:rPr lang="kk-KZ" sz="1200" kern="1400" dirty="0" smtClean="0">
                <a:solidFill>
                  <a:srgbClr val="000000"/>
                </a:solidFill>
                <a:latin typeface="Times New Roman"/>
                <a:ea typeface="Times New Roman"/>
              </a:rPr>
              <a:t>Аздаған бұлтты, </a:t>
            </a:r>
            <a:r>
              <a:rPr lang="kk-KZ" sz="1200" kern="1400" dirty="0">
                <a:solidFill>
                  <a:srgbClr val="000000"/>
                </a:solidFill>
                <a:latin typeface="Times New Roman"/>
                <a:ea typeface="Times New Roman"/>
              </a:rPr>
              <a:t>жауын-шашынсыз. Оңтүстік-шығыстан жел соғады, күші </a:t>
            </a:r>
            <a:r>
              <a:rPr lang="kk-KZ" sz="1200" kern="1400" dirty="0" smtClean="0">
                <a:solidFill>
                  <a:srgbClr val="000000"/>
                </a:solidFill>
                <a:latin typeface="Times New Roman"/>
                <a:ea typeface="Times New Roman"/>
              </a:rPr>
              <a:t>түнде 2-7, күндіз 7-12</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14-16,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27-29 </a:t>
            </a:r>
            <a:r>
              <a:rPr lang="kk-KZ" sz="1200" kern="1400" dirty="0">
                <a:solidFill>
                  <a:srgbClr val="000000"/>
                </a:solidFill>
                <a:latin typeface="Times New Roman"/>
                <a:ea typeface="Times New Roman"/>
              </a:rPr>
              <a:t>жылы.</a:t>
            </a:r>
            <a:endParaRPr lang="kk-KZ" sz="1200" kern="1400" dirty="0" smtClean="0">
              <a:solidFill>
                <a:srgbClr val="000000"/>
              </a:solidFill>
              <a:latin typeface="Times New Roman"/>
              <a:ea typeface="Times New Roman"/>
            </a:endParaRPr>
          </a:p>
          <a:p>
            <a:pPr algn="ctr">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endParaRPr lang="kk-KZ" sz="1200" kern="1400" dirty="0" smtClean="0">
              <a:solidFill>
                <a:srgbClr val="000000"/>
              </a:solidFill>
              <a:latin typeface="Times New Roman"/>
              <a:ea typeface="Times New Roman"/>
            </a:endParaRPr>
          </a:p>
          <a:p>
            <a:pPr algn="just">
              <a:buFont typeface="Arial" pitchFamily="34" charset="0"/>
              <a:buNone/>
            </a:pPr>
            <a:r>
              <a:rPr lang="kk-KZ" sz="1200" kern="1400" dirty="0">
                <a:solidFill>
                  <a:srgbClr val="000000"/>
                </a:solidFill>
                <a:latin typeface="Times New Roman"/>
                <a:ea typeface="Times New Roman"/>
              </a:rPr>
              <a:t>Аздаған бұлтты, </a:t>
            </a:r>
            <a:r>
              <a:rPr lang="kk-KZ" sz="1200" kern="1400" dirty="0" smtClean="0">
                <a:solidFill>
                  <a:srgbClr val="000000"/>
                </a:solidFill>
                <a:latin typeface="Times New Roman"/>
                <a:ea typeface="Times New Roman"/>
              </a:rPr>
              <a:t>жауын-шашынсыз. Оңтүстік-шығыстан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 1-6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14-16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58303"/>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smtClean="0">
                <a:solidFill>
                  <a:srgbClr val="000000"/>
                </a:solidFill>
                <a:latin typeface="Times New Roman" pitchFamily="18" charset="0"/>
                <a:cs typeface="Times New Roman" pitchFamily="18" charset="0"/>
              </a:rPr>
              <a:t> М</a:t>
            </a:r>
            <a:r>
              <a:rPr lang="ru-RU"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20521</TotalTime>
  <Words>581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3610</cp:revision>
  <cp:lastPrinted>2023-02-06T06:57:51Z</cp:lastPrinted>
  <dcterms:created xsi:type="dcterms:W3CDTF">2018-03-27T06:03:00Z</dcterms:created>
  <dcterms:modified xsi:type="dcterms:W3CDTF">2024-04-28T08:03:55Z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