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3" d="100"/>
          <a:sy n="113" d="100"/>
        </p:scale>
        <p:origin x="-19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991151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39139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indent="17780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күңдіз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indent="177800" algn="just"/>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соққан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9656182"/>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18266</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3585</cp:revision>
  <cp:lastPrinted>2021-07-01T03:56:27Z</cp:lastPrinted>
  <dcterms:created xsi:type="dcterms:W3CDTF">2018-03-27T06:03:00Z</dcterms:created>
  <dcterms:modified xsi:type="dcterms:W3CDTF">2024-04-28T07:58:32Z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