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44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36675713"/>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№119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8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сәуір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latin typeface="Times New Roman" panose="02020603050405020304" pitchFamily="18" charset="0"/>
                <a:ea typeface="Calibri" panose="020F0502020204030204" pitchFamily="34" charset="0"/>
              </a:rPr>
              <a:t>  </a:t>
            </a:r>
            <a:r>
              <a:rPr lang="kk-KZ" sz="1200" dirty="0" smtClean="0">
                <a:solidFill>
                  <a:prstClr val="black"/>
                </a:solidFill>
                <a:latin typeface="Times New Roman" pitchFamily="18" charset="0"/>
                <a:cs typeface="Times New Roman" pitchFamily="18" charset="0"/>
              </a:rPr>
              <a:t>Көшпелі</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жаңбыр, найзағай. Жео оңтүстіктен, оңтүстік-батыстан соғады</a:t>
            </a: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күндіз екпіні 15-20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3-5°,</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21</a:t>
            </a:r>
            <a:r>
              <a:rPr lang="kk-KZ" sz="1200" dirty="0" smtClean="0">
                <a:solidFill>
                  <a:prstClr val="black"/>
                </a:solidFill>
                <a:latin typeface="Times New Roman" pitchFamily="18" charset="0"/>
                <a:cs typeface="Times New Roman" pitchFamily="18" charset="0"/>
              </a:rPr>
              <a:t>-23° </a:t>
            </a:r>
            <a:r>
              <a:rPr lang="kk-KZ" sz="1200" dirty="0">
                <a:solidFill>
                  <a:prstClr val="black"/>
                </a:solidFill>
                <a:latin typeface="Times New Roman" pitchFamily="18" charset="0"/>
                <a:cs typeface="Times New Roman" pitchFamily="18" charset="0"/>
              </a:rPr>
              <a:t>жылы болады.</a:t>
            </a:r>
          </a:p>
          <a:p>
            <a:pPr algn="just">
              <a:spcBef>
                <a:spcPts val="0"/>
              </a:spcBef>
              <a:defRPr/>
            </a:pP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сәуірге</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30 </a:t>
            </a:r>
            <a:r>
              <a:rPr lang="kk-KZ" altLang="ru-RU" sz="1200" b="1" dirty="0">
                <a:latin typeface="Times New Roman" pitchFamily="18" charset="0"/>
                <a:cs typeface="Times New Roman" pitchFamily="18" charset="0"/>
              </a:rPr>
              <a:t>сәуір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Б</a:t>
            </a:r>
            <a:r>
              <a:rPr lang="kk-KZ" sz="1200" smtClean="0">
                <a:solidFill>
                  <a:prstClr val="black"/>
                </a:solidFill>
                <a:latin typeface="Times New Roman" pitchFamily="18" charset="0"/>
                <a:cs typeface="Times New Roman" pitchFamily="18" charset="0"/>
              </a:rPr>
              <a:t>ұ</a:t>
            </a:r>
            <a:r>
              <a:rPr lang="kk-KZ" sz="120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-10</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5-7°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a:r>
              <a:rPr lang="kk-KZ" sz="1200" dirty="0" smtClean="0">
                <a:solidFill>
                  <a:prstClr val="black"/>
                </a:solidFill>
                <a:latin typeface="Times New Roman" pitchFamily="18" charset="0"/>
                <a:cs typeface="Times New Roman" pitchFamily="18" charset="0"/>
              </a:rPr>
              <a:t>.</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59631" y="232876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9631" y="327921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926833"/>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227" y="5780800"/>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Акылбаева М.М. </a:t>
            </a:r>
            <a:r>
              <a:rPr lang="" altLang="ru-RU" sz="1200" b="1" i="1" dirty="0"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18874</TotalTime>
  <Words>579</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3506</cp:revision>
  <cp:lastPrinted>2021-07-01T03:56:27Z</cp:lastPrinted>
  <dcterms:created xsi:type="dcterms:W3CDTF">2018-03-27T06:03:00Z</dcterms:created>
  <dcterms:modified xsi:type="dcterms:W3CDTF">2024-04-28T07:48:41Z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