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769247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775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0.355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4687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29</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a:t>
            </a:r>
            <a:r>
              <a:rPr lang="kk-KZ" sz="1100" dirty="0" smtClean="0">
                <a:latin typeface="Times New Roman" panose="02020603050405020304" pitchFamily="18" charset="0"/>
                <a:ea typeface="Calibri" panose="020F0502020204030204" pitchFamily="34" charset="0"/>
              </a:rPr>
              <a:t>здаған </a:t>
            </a:r>
            <a:r>
              <a:rPr lang="kk-KZ" sz="1100" dirty="0">
                <a:latin typeface="Times New Roman" panose="02020603050405020304" pitchFamily="18" charset="0"/>
                <a:ea typeface="Calibri" panose="020F0502020204030204" pitchFamily="34" charset="0"/>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rPr>
              <a:t>К</a:t>
            </a:r>
            <a:r>
              <a:rPr lang="kk-KZ" sz="1100" dirty="0" smtClean="0">
                <a:latin typeface="Times New Roman" panose="02020603050405020304" pitchFamily="18" charset="0"/>
                <a:ea typeface="Times New Roman" panose="02020603050405020304" pitchFamily="18" charset="0"/>
              </a:rPr>
              <a:t>үндіз </a:t>
            </a:r>
            <a:r>
              <a:rPr lang="kk-KZ" sz="1100" dirty="0">
                <a:latin typeface="Times New Roman" panose="02020603050405020304" pitchFamily="18" charset="0"/>
                <a:ea typeface="Times New Roman" panose="02020603050405020304" pitchFamily="18" charset="0"/>
              </a:rPr>
              <a:t>шаңды </a:t>
            </a:r>
            <a:r>
              <a:rPr lang="kk-KZ" sz="1100" dirty="0" smtClean="0">
                <a:latin typeface="Times New Roman" panose="02020603050405020304" pitchFamily="18" charset="0"/>
                <a:ea typeface="Times New Roman" panose="02020603050405020304" pitchFamily="18" charset="0"/>
              </a:rPr>
              <a:t>дауыл. </a:t>
            </a:r>
            <a:r>
              <a:rPr lang="kk-KZ" sz="1100" dirty="0" smtClean="0">
                <a:solidFill>
                  <a:prstClr val="black"/>
                </a:solidFill>
                <a:latin typeface="Times New Roman" pitchFamily="18" charset="0"/>
                <a:cs typeface="Times New Roman" pitchFamily="18" charset="0"/>
              </a:rPr>
              <a:t>Жел </a:t>
            </a:r>
            <a:r>
              <a:rPr lang="ru-RU" sz="1100" dirty="0" err="1" smtClean="0">
                <a:latin typeface="Times New Roman" panose="02020603050405020304" pitchFamily="18" charset="0"/>
                <a:ea typeface="Calibri" panose="020F0502020204030204" pitchFamily="34" charset="0"/>
              </a:rPr>
              <a:t>оңтүстік</a:t>
            </a:r>
            <a:r>
              <a:rPr lang="ru-RU" sz="1100" dirty="0" smtClean="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a:t>
            </a:r>
            <a:r>
              <a:rPr lang="kk-KZ" sz="1100" dirty="0">
                <a:latin typeface="Times New Roman" panose="02020603050405020304" pitchFamily="18" charset="0"/>
                <a:ea typeface="Times New Roman" panose="02020603050405020304" pitchFamily="18" charset="0"/>
              </a:rPr>
              <a:t> </a:t>
            </a:r>
            <a:r>
              <a:rPr lang="kk-KZ" sz="1100" dirty="0" smtClean="0">
                <a:latin typeface="Times New Roman" panose="02020603050405020304" pitchFamily="18" charset="0"/>
                <a:ea typeface="Times New Roman" panose="02020603050405020304" pitchFamily="18" charset="0"/>
              </a:rPr>
              <a:t>екпіні </a:t>
            </a:r>
            <a:r>
              <a:rPr lang="kk-KZ" sz="1100" dirty="0">
                <a:latin typeface="Times New Roman" panose="02020603050405020304" pitchFamily="18" charset="0"/>
                <a:ea typeface="Times New Roman" panose="02020603050405020304" pitchFamily="18" charset="0"/>
              </a:rPr>
              <a:t>15-20 </a:t>
            </a:r>
            <a:r>
              <a:rPr lang="kk-KZ" sz="1100" dirty="0" smtClean="0">
                <a:latin typeface="Times New Roman" panose="02020603050405020304" pitchFamily="18" charset="0"/>
                <a:ea typeface="Times New Roman" panose="02020603050405020304" pitchFamily="18" charset="0"/>
              </a:rPr>
              <a:t>м/с</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a:t>
            </a:r>
            <a:r>
              <a:rPr lang="kk-KZ" sz="1100" dirty="0" smtClean="0">
                <a:solidFill>
                  <a:prstClr val="black"/>
                </a:solidFill>
                <a:latin typeface="Times New Roman" pitchFamily="18" charset="0"/>
                <a:cs typeface="Times New Roman" pitchFamily="18" charset="0"/>
              </a:rPr>
              <a:t>температурасы </a:t>
            </a:r>
            <a:r>
              <a:rPr lang="kk-KZ" sz="1100" dirty="0" smtClean="0">
                <a:solidFill>
                  <a:prstClr val="black"/>
                </a:solidFill>
                <a:latin typeface="Times New Roman" pitchFamily="18" charset="0"/>
                <a:cs typeface="Times New Roman" pitchFamily="18" charset="0"/>
              </a:rPr>
              <a:t>түнде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a:t>
            </a:r>
            <a:r>
              <a:rPr lang="kk-KZ" sz="1100" dirty="0" smtClean="0">
                <a:latin typeface="Times New Roman" panose="02020603050405020304" pitchFamily="18" charset="0"/>
                <a:ea typeface="Calibri" panose="020F0502020204030204" pitchFamily="34" charset="0"/>
              </a:rPr>
              <a:t>здаған </a:t>
            </a:r>
            <a:r>
              <a:rPr lang="kk-KZ" sz="1100" dirty="0">
                <a:latin typeface="Times New Roman" panose="02020603050405020304" pitchFamily="18" charset="0"/>
                <a:ea typeface="Calibri" panose="020F0502020204030204" pitchFamily="34" charset="0"/>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оңтүстік</a:t>
            </a:r>
            <a:r>
              <a:rPr lang="ru-RU" sz="1100" dirty="0" smtClean="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28164</TotalTime>
  <Words>591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3332</cp:revision>
  <cp:lastPrinted>2021-07-01T07:38:07Z</cp:lastPrinted>
  <dcterms:created xsi:type="dcterms:W3CDTF">2018-03-27T06:03:00Z</dcterms:created>
  <dcterms:modified xsi:type="dcterms:W3CDTF">2024-04-28T08:29:57Z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