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71490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altLang="ru-RU" sz="1100" b="1" dirty="0" smtClean="0">
                <a:latin typeface="Times New Roman" pitchFamily="18" charset="0"/>
                <a:cs typeface="Times New Roman" pitchFamily="18" charset="0"/>
              </a:rPr>
              <a:t>29 </a:t>
            </a:r>
            <a:r>
              <a:rPr lang="kk-KZ" altLang="ru-RU" sz="1100" b="1" dirty="0" smtClean="0">
                <a:latin typeface="Times New Roman" pitchFamily="18" charset="0"/>
                <a:cs typeface="Times New Roman" pitchFamily="18" charset="0"/>
              </a:rPr>
              <a:t>сәуірге ауа-райы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28</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ru-RU" altLang="ru-RU" sz="1100" b="1" dirty="0" smtClean="0">
                <a:solidFill>
                  <a:srgbClr val="000000"/>
                </a:solidFill>
                <a:latin typeface="Times New Roman" pitchFamily="18" charset="0"/>
                <a:cs typeface="Times New Roman" pitchFamily="18" charset="0"/>
              </a:rPr>
              <a:t>29</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Аздаған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оңтүстік-батыстан жел соғады, күші </a:t>
            </a:r>
            <a:r>
              <a:rPr lang="kk-KZ" sz="1100" dirty="0" smtClean="0">
                <a:latin typeface="Times New Roman" pitchFamily="18" charset="0"/>
                <a:cs typeface="Times New Roman" pitchFamily="18" charset="0"/>
              </a:rPr>
              <a:t>2-7, күндіз екпіні 10 </a:t>
            </a:r>
            <a:r>
              <a:rPr lang="ru-RU" sz="1100" dirty="0" smtClean="0">
                <a:latin typeface="Times New Roman" pitchFamily="18" charset="0"/>
                <a:cs typeface="Times New Roman" pitchFamily="18" charset="0"/>
              </a:rPr>
              <a:t>м/с. </a:t>
            </a:r>
            <a:r>
              <a:rPr lang="kk-KZ" sz="1100" dirty="0" smtClean="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9-11, </a:t>
            </a:r>
            <a:r>
              <a:rPr lang="ru-RU" sz="1100" dirty="0" err="1" smtClean="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23-25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болады</a:t>
            </a:r>
            <a:r>
              <a:rPr lang="ru-RU" sz="1100" dirty="0" smtClean="0">
                <a:latin typeface="Times New Roman" pitchFamily="18" charset="0"/>
                <a:cs typeface="Times New Roman" pitchFamily="18" charset="0"/>
              </a:rPr>
              <a:t>.</a:t>
            </a:r>
          </a:p>
          <a:p>
            <a:pPr algn="ctr"/>
            <a:r>
              <a:rPr lang="kk-KZ" sz="1100" b="1" dirty="0" smtClean="0">
                <a:solidFill>
                  <a:srgbClr val="000000"/>
                </a:solidFill>
                <a:latin typeface="Times New Roman" pitchFamily="18" charset="0"/>
                <a:cs typeface="Times New Roman" pitchFamily="18" charset="0"/>
              </a:rPr>
              <a:t>30</a:t>
            </a:r>
            <a:r>
              <a:rPr lang="kk-KZ"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сәуірге</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kk-KZ" sz="1100" b="1" dirty="0" smtClean="0">
                <a:solidFill>
                  <a:srgbClr val="000000"/>
                </a:solidFill>
                <a:latin typeface="Times New Roman" pitchFamily="18" charset="0"/>
                <a:cs typeface="Times New Roman" pitchFamily="18" charset="0"/>
              </a:rPr>
              <a:t>29 </a:t>
            </a:r>
            <a:r>
              <a:rPr lang="kk-KZ" sz="1100" b="1" dirty="0" smtClean="0">
                <a:solidFill>
                  <a:srgbClr val="000000"/>
                </a:solidFill>
                <a:latin typeface="Times New Roman" pitchFamily="18" charset="0"/>
                <a:cs typeface="Times New Roman" pitchFamily="18" charset="0"/>
              </a:rPr>
              <a:t>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30</a:t>
            </a:r>
            <a:r>
              <a:rPr lang="kk-KZ"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1-6 </a:t>
            </a:r>
            <a:r>
              <a:rPr lang="ru-RU"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Ауа температурасы 10-12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38556546"/>
              </p:ext>
            </p:extLst>
          </p:nvPr>
        </p:nvGraphicFramePr>
        <p:xfrm>
          <a:off x="5024438" y="4143380"/>
          <a:ext cx="4667576" cy="217469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сәуірде, </a:t>
            </a:r>
            <a:r>
              <a:rPr lang="kk-KZ"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көтеріңкі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17489</TotalTime>
  <Words>525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4261</cp:revision>
  <cp:lastPrinted>2021-07-01T07:38:07Z</cp:lastPrinted>
  <dcterms:created xsi:type="dcterms:W3CDTF">2018-03-27T06:03:00Z</dcterms:created>
  <dcterms:modified xsi:type="dcterms:W3CDTF">2024-04-28T06:12:29Z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