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43321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западный 9-14, днем порывы 15-20 м/с. Температура воздуха ночью  5-7, днем 19-21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юго-западный с переходом на северо-восточный 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64657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19823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2021-07-01T03:56:27Z</cp:lastPrinted>
  <dcterms:created xsi:type="dcterms:W3CDTF">2018-03-27T06:03:00Z</dcterms:created>
  <dcterms:modified xsi:type="dcterms:W3CDTF">2024-04-28T07:57:39Z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